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sldIdLst>
    <p:sldId id="263" r:id="rId2"/>
  </p:sldIdLst>
  <p:sldSz cx="7559675" cy="1079976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E9202"/>
    <a:srgbClr val="007D6A"/>
    <a:srgbClr val="99C7B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4263"/>
    <p:restoredTop sz="96197"/>
  </p:normalViewPr>
  <p:slideViewPr>
    <p:cSldViewPr snapToGrid="0" snapToObjects="1">
      <p:cViewPr>
        <p:scale>
          <a:sx n="245" d="100"/>
          <a:sy n="245" d="100"/>
        </p:scale>
        <p:origin x="-984" y="1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le 1"/>
          <p:cNvSpPr>
            <a:spLocks noGrp="1"/>
          </p:cNvSpPr>
          <p:nvPr>
            <p:ph type="ctrTitle"/>
          </p:nvPr>
        </p:nvSpPr>
        <p:spPr>
          <a:xfrm>
            <a:off x="566976" y="1767462"/>
            <a:ext cx="6425724" cy="3759917"/>
          </a:xfrm>
        </p:spPr>
        <p:txBody>
          <a:bodyPr anchor="b"/>
          <a:lstStyle>
            <a:lvl1pPr algn="ctr">
              <a:defRPr sz="4960"/>
            </a:lvl1pPr>
          </a:lstStyle>
          <a:p>
            <a:r>
              <a:rPr lang="de-DE"/>
              <a:t>Mastertitelformat bearbeiten</a:t>
            </a:r>
            <a:endParaRPr lang="en-US" dirty="0"/>
          </a:p>
        </p:txBody>
      </p:sp>
      <p:sp>
        <p:nvSpPr>
          <p:cNvPr id="3" name="Subtitle 2"/>
          <p:cNvSpPr>
            <a:spLocks noGrp="1"/>
          </p:cNvSpPr>
          <p:nvPr>
            <p:ph type="subTitle" idx="1"/>
          </p:nvPr>
        </p:nvSpPr>
        <p:spPr>
          <a:xfrm>
            <a:off x="944960" y="5672376"/>
            <a:ext cx="5669756" cy="2607442"/>
          </a:xfrm>
        </p:spPr>
        <p:txBody>
          <a:bodyPr/>
          <a:lstStyle>
            <a:lvl1pPr marL="0" indent="0" algn="ctr">
              <a:buNone/>
              <a:defRPr sz="1984"/>
            </a:lvl1pPr>
            <a:lvl2pPr marL="377967" indent="0" algn="ctr">
              <a:buNone/>
              <a:defRPr sz="1653"/>
            </a:lvl2pPr>
            <a:lvl3pPr marL="755934" indent="0" algn="ctr">
              <a:buNone/>
              <a:defRPr sz="1488"/>
            </a:lvl3pPr>
            <a:lvl4pPr marL="1133902" indent="0" algn="ctr">
              <a:buNone/>
              <a:defRPr sz="1323"/>
            </a:lvl4pPr>
            <a:lvl5pPr marL="1511869" indent="0" algn="ctr">
              <a:buNone/>
              <a:defRPr sz="1323"/>
            </a:lvl5pPr>
            <a:lvl6pPr marL="1889836" indent="0" algn="ctr">
              <a:buNone/>
              <a:defRPr sz="1323"/>
            </a:lvl6pPr>
            <a:lvl7pPr marL="2267803" indent="0" algn="ctr">
              <a:buNone/>
              <a:defRPr sz="1323"/>
            </a:lvl7pPr>
            <a:lvl8pPr marL="2645771" indent="0" algn="ctr">
              <a:buNone/>
              <a:defRPr sz="1323"/>
            </a:lvl8pPr>
            <a:lvl9pPr marL="3023738" indent="0" algn="ctr">
              <a:buNone/>
              <a:defRPr sz="1323"/>
            </a:lvl9pPr>
          </a:lstStyle>
          <a:p>
            <a:r>
              <a:rPr lang="de-DE"/>
              <a:t>Master-Untertitelformat bearbeiten</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40465269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Vertical Text Placeholder 2"/>
          <p:cNvSpPr>
            <a:spLocks noGrp="1"/>
          </p:cNvSpPr>
          <p:nvPr>
            <p:ph type="body" orient="vert" idx="1"/>
          </p:nvPr>
        </p:nvSpPr>
        <p:spPr/>
        <p:txBody>
          <a:bodyPr vert="eaVert"/>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11066130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409893" y="574987"/>
            <a:ext cx="1630055" cy="9152300"/>
          </a:xfrm>
        </p:spPr>
        <p:txBody>
          <a:bodyPr vert="eaVert"/>
          <a:lstStyle/>
          <a:p>
            <a:r>
              <a:rPr lang="de-DE"/>
              <a:t>Mastertitelformat bearbeiten</a:t>
            </a:r>
            <a:endParaRPr lang="en-US" dirty="0"/>
          </a:p>
        </p:txBody>
      </p:sp>
      <p:sp>
        <p:nvSpPr>
          <p:cNvPr id="3" name="Vertical Text Placeholder 2"/>
          <p:cNvSpPr>
            <a:spLocks noGrp="1"/>
          </p:cNvSpPr>
          <p:nvPr>
            <p:ph type="body" orient="vert" idx="1"/>
          </p:nvPr>
        </p:nvSpPr>
        <p:spPr>
          <a:xfrm>
            <a:off x="519728" y="574987"/>
            <a:ext cx="4795669" cy="9152300"/>
          </a:xfrm>
        </p:spPr>
        <p:txBody>
          <a:bodyPr vert="eaVert"/>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399429644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Content Placeholder 2"/>
          <p:cNvSpPr>
            <a:spLocks noGrp="1"/>
          </p:cNvSpPr>
          <p:nvPr>
            <p:ph idx="1"/>
          </p:nvPr>
        </p:nvSpPr>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31885462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15791" y="2692444"/>
            <a:ext cx="6520220" cy="4492401"/>
          </a:xfrm>
        </p:spPr>
        <p:txBody>
          <a:bodyPr anchor="b"/>
          <a:lstStyle>
            <a:lvl1pPr>
              <a:defRPr sz="4960"/>
            </a:lvl1pPr>
          </a:lstStyle>
          <a:p>
            <a:r>
              <a:rPr lang="de-DE"/>
              <a:t>Mastertitelformat bearbeiten</a:t>
            </a:r>
            <a:endParaRPr lang="en-US" dirty="0"/>
          </a:p>
        </p:txBody>
      </p:sp>
      <p:sp>
        <p:nvSpPr>
          <p:cNvPr id="3" name="Text Placeholder 2"/>
          <p:cNvSpPr>
            <a:spLocks noGrp="1"/>
          </p:cNvSpPr>
          <p:nvPr>
            <p:ph type="body" idx="1"/>
          </p:nvPr>
        </p:nvSpPr>
        <p:spPr>
          <a:xfrm>
            <a:off x="515791" y="7227345"/>
            <a:ext cx="6520220" cy="2362447"/>
          </a:xfrm>
        </p:spPr>
        <p:txBody>
          <a:bodyPr/>
          <a:lstStyle>
            <a:lvl1pPr marL="0" indent="0">
              <a:buNone/>
              <a:defRPr sz="1984">
                <a:solidFill>
                  <a:schemeClr val="tx1"/>
                </a:solidFill>
              </a:defRPr>
            </a:lvl1pPr>
            <a:lvl2pPr marL="377967" indent="0">
              <a:buNone/>
              <a:defRPr sz="1653">
                <a:solidFill>
                  <a:schemeClr val="tx1">
                    <a:tint val="75000"/>
                  </a:schemeClr>
                </a:solidFill>
              </a:defRPr>
            </a:lvl2pPr>
            <a:lvl3pPr marL="755934" indent="0">
              <a:buNone/>
              <a:defRPr sz="1488">
                <a:solidFill>
                  <a:schemeClr val="tx1">
                    <a:tint val="75000"/>
                  </a:schemeClr>
                </a:solidFill>
              </a:defRPr>
            </a:lvl3pPr>
            <a:lvl4pPr marL="1133902" indent="0">
              <a:buNone/>
              <a:defRPr sz="1323">
                <a:solidFill>
                  <a:schemeClr val="tx1">
                    <a:tint val="75000"/>
                  </a:schemeClr>
                </a:solidFill>
              </a:defRPr>
            </a:lvl4pPr>
            <a:lvl5pPr marL="1511869" indent="0">
              <a:buNone/>
              <a:defRPr sz="1323">
                <a:solidFill>
                  <a:schemeClr val="tx1">
                    <a:tint val="75000"/>
                  </a:schemeClr>
                </a:solidFill>
              </a:defRPr>
            </a:lvl5pPr>
            <a:lvl6pPr marL="1889836" indent="0">
              <a:buNone/>
              <a:defRPr sz="1323">
                <a:solidFill>
                  <a:schemeClr val="tx1">
                    <a:tint val="75000"/>
                  </a:schemeClr>
                </a:solidFill>
              </a:defRPr>
            </a:lvl6pPr>
            <a:lvl7pPr marL="2267803" indent="0">
              <a:buNone/>
              <a:defRPr sz="1323">
                <a:solidFill>
                  <a:schemeClr val="tx1">
                    <a:tint val="75000"/>
                  </a:schemeClr>
                </a:solidFill>
              </a:defRPr>
            </a:lvl7pPr>
            <a:lvl8pPr marL="2645771" indent="0">
              <a:buNone/>
              <a:defRPr sz="1323">
                <a:solidFill>
                  <a:schemeClr val="tx1">
                    <a:tint val="75000"/>
                  </a:schemeClr>
                </a:solidFill>
              </a:defRPr>
            </a:lvl8pPr>
            <a:lvl9pPr marL="3023738" indent="0">
              <a:buNone/>
              <a:defRPr sz="1323">
                <a:solidFill>
                  <a:schemeClr val="tx1">
                    <a:tint val="75000"/>
                  </a:schemeClr>
                </a:solidFill>
              </a:defRPr>
            </a:lvl9pPr>
          </a:lstStyle>
          <a:p>
            <a:pPr lvl="0"/>
            <a:r>
              <a:rPr lang="de-DE"/>
              <a:t>Mastertextformat bearbeiten</a:t>
            </a:r>
          </a:p>
        </p:txBody>
      </p:sp>
      <p:sp>
        <p:nvSpPr>
          <p:cNvPr id="4" name="Date Placeholder 3"/>
          <p:cNvSpPr>
            <a:spLocks noGrp="1"/>
          </p:cNvSpPr>
          <p:nvPr>
            <p:ph type="dt" sz="half" idx="10"/>
          </p:nvPr>
        </p:nvSpPr>
        <p:spPr/>
        <p:txBody>
          <a:bodyPr/>
          <a:lstStyle/>
          <a:p>
            <a:fld id="{32DE3D11-7D2D-2140-B6D1-0AC0A3A4EA6E}" type="datetimeFigureOut">
              <a:rPr lang="de-DE" smtClean="0"/>
              <a:t>06.06.24</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152305740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Content Placeholder 2"/>
          <p:cNvSpPr>
            <a:spLocks noGrp="1"/>
          </p:cNvSpPr>
          <p:nvPr>
            <p:ph sz="half" idx="1"/>
          </p:nvPr>
        </p:nvSpPr>
        <p:spPr>
          <a:xfrm>
            <a:off x="519728" y="2874937"/>
            <a:ext cx="3212862" cy="6852350"/>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Content Placeholder 3"/>
          <p:cNvSpPr>
            <a:spLocks noGrp="1"/>
          </p:cNvSpPr>
          <p:nvPr>
            <p:ph sz="half" idx="2"/>
          </p:nvPr>
        </p:nvSpPr>
        <p:spPr>
          <a:xfrm>
            <a:off x="3827085" y="2874937"/>
            <a:ext cx="3212862" cy="6852350"/>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5" name="Date Placeholder 4"/>
          <p:cNvSpPr>
            <a:spLocks noGrp="1"/>
          </p:cNvSpPr>
          <p:nvPr>
            <p:ph type="dt" sz="half" idx="10"/>
          </p:nvPr>
        </p:nvSpPr>
        <p:spPr/>
        <p:txBody>
          <a:bodyPr/>
          <a:lstStyle/>
          <a:p>
            <a:fld id="{32DE3D11-7D2D-2140-B6D1-0AC0A3A4EA6E}" type="datetimeFigureOut">
              <a:rPr lang="de-DE" smtClean="0"/>
              <a:t>06.06.24</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27087096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le 1"/>
          <p:cNvSpPr>
            <a:spLocks noGrp="1"/>
          </p:cNvSpPr>
          <p:nvPr>
            <p:ph type="title"/>
          </p:nvPr>
        </p:nvSpPr>
        <p:spPr>
          <a:xfrm>
            <a:off x="520712" y="574990"/>
            <a:ext cx="6520220" cy="2087455"/>
          </a:xfrm>
        </p:spPr>
        <p:txBody>
          <a:bodyPr/>
          <a:lstStyle/>
          <a:p>
            <a:r>
              <a:rPr lang="de-DE"/>
              <a:t>Mastertitelformat bearbeiten</a:t>
            </a:r>
            <a:endParaRPr lang="en-US" dirty="0"/>
          </a:p>
        </p:txBody>
      </p:sp>
      <p:sp>
        <p:nvSpPr>
          <p:cNvPr id="3" name="Text Placeholder 2"/>
          <p:cNvSpPr>
            <a:spLocks noGrp="1"/>
          </p:cNvSpPr>
          <p:nvPr>
            <p:ph type="body" idx="1"/>
          </p:nvPr>
        </p:nvSpPr>
        <p:spPr>
          <a:xfrm>
            <a:off x="520713" y="2647443"/>
            <a:ext cx="3198096" cy="1297471"/>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de-DE"/>
              <a:t>Mastertextformat bearbeiten</a:t>
            </a:r>
          </a:p>
        </p:txBody>
      </p:sp>
      <p:sp>
        <p:nvSpPr>
          <p:cNvPr id="4" name="Content Placeholder 3"/>
          <p:cNvSpPr>
            <a:spLocks noGrp="1"/>
          </p:cNvSpPr>
          <p:nvPr>
            <p:ph sz="half" idx="2"/>
          </p:nvPr>
        </p:nvSpPr>
        <p:spPr>
          <a:xfrm>
            <a:off x="520713" y="3944914"/>
            <a:ext cx="3198096" cy="5802373"/>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5" name="Text Placeholder 4"/>
          <p:cNvSpPr>
            <a:spLocks noGrp="1"/>
          </p:cNvSpPr>
          <p:nvPr>
            <p:ph type="body" sz="quarter" idx="3"/>
          </p:nvPr>
        </p:nvSpPr>
        <p:spPr>
          <a:xfrm>
            <a:off x="3827086" y="2647443"/>
            <a:ext cx="3213847" cy="1297471"/>
          </a:xfrm>
        </p:spPr>
        <p:txBody>
          <a:bodyPr anchor="b"/>
          <a:lstStyle>
            <a:lvl1pPr marL="0" indent="0">
              <a:buNone/>
              <a:defRPr sz="1984" b="1"/>
            </a:lvl1pPr>
            <a:lvl2pPr marL="377967" indent="0">
              <a:buNone/>
              <a:defRPr sz="1653" b="1"/>
            </a:lvl2pPr>
            <a:lvl3pPr marL="755934" indent="0">
              <a:buNone/>
              <a:defRPr sz="1488" b="1"/>
            </a:lvl3pPr>
            <a:lvl4pPr marL="1133902" indent="0">
              <a:buNone/>
              <a:defRPr sz="1323" b="1"/>
            </a:lvl4pPr>
            <a:lvl5pPr marL="1511869" indent="0">
              <a:buNone/>
              <a:defRPr sz="1323" b="1"/>
            </a:lvl5pPr>
            <a:lvl6pPr marL="1889836" indent="0">
              <a:buNone/>
              <a:defRPr sz="1323" b="1"/>
            </a:lvl6pPr>
            <a:lvl7pPr marL="2267803" indent="0">
              <a:buNone/>
              <a:defRPr sz="1323" b="1"/>
            </a:lvl7pPr>
            <a:lvl8pPr marL="2645771" indent="0">
              <a:buNone/>
              <a:defRPr sz="1323" b="1"/>
            </a:lvl8pPr>
            <a:lvl9pPr marL="3023738" indent="0">
              <a:buNone/>
              <a:defRPr sz="1323" b="1"/>
            </a:lvl9pPr>
          </a:lstStyle>
          <a:p>
            <a:pPr lvl="0"/>
            <a:r>
              <a:rPr lang="de-DE"/>
              <a:t>Mastertextformat bearbeiten</a:t>
            </a:r>
          </a:p>
        </p:txBody>
      </p:sp>
      <p:sp>
        <p:nvSpPr>
          <p:cNvPr id="6" name="Content Placeholder 5"/>
          <p:cNvSpPr>
            <a:spLocks noGrp="1"/>
          </p:cNvSpPr>
          <p:nvPr>
            <p:ph sz="quarter" idx="4"/>
          </p:nvPr>
        </p:nvSpPr>
        <p:spPr>
          <a:xfrm>
            <a:off x="3827086" y="3944914"/>
            <a:ext cx="3213847" cy="5802373"/>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7" name="Date Placeholder 6"/>
          <p:cNvSpPr>
            <a:spLocks noGrp="1"/>
          </p:cNvSpPr>
          <p:nvPr>
            <p:ph type="dt" sz="half" idx="10"/>
          </p:nvPr>
        </p:nvSpPr>
        <p:spPr/>
        <p:txBody>
          <a:bodyPr/>
          <a:lstStyle/>
          <a:p>
            <a:fld id="{32DE3D11-7D2D-2140-B6D1-0AC0A3A4EA6E}" type="datetimeFigureOut">
              <a:rPr lang="de-DE" smtClean="0"/>
              <a:t>06.06.24</a:t>
            </a:fld>
            <a:endParaRPr lang="de-DE"/>
          </a:p>
        </p:txBody>
      </p:sp>
      <p:sp>
        <p:nvSpPr>
          <p:cNvPr id="8" name="Footer Placeholder 7"/>
          <p:cNvSpPr>
            <a:spLocks noGrp="1"/>
          </p:cNvSpPr>
          <p:nvPr>
            <p:ph type="ftr" sz="quarter" idx="11"/>
          </p:nvPr>
        </p:nvSpPr>
        <p:spPr/>
        <p:txBody>
          <a:bodyPr/>
          <a:lstStyle/>
          <a:p>
            <a:endParaRPr lang="de-DE"/>
          </a:p>
        </p:txBody>
      </p:sp>
      <p:sp>
        <p:nvSpPr>
          <p:cNvPr id="9" name="Slide Number Placeholder 8"/>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9863233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a:t>Mastertitelformat bearbeiten</a:t>
            </a:r>
            <a:endParaRPr lang="en-US" dirty="0"/>
          </a:p>
        </p:txBody>
      </p:sp>
      <p:sp>
        <p:nvSpPr>
          <p:cNvPr id="3" name="Date Placeholder 2"/>
          <p:cNvSpPr>
            <a:spLocks noGrp="1"/>
          </p:cNvSpPr>
          <p:nvPr>
            <p:ph type="dt" sz="half" idx="10"/>
          </p:nvPr>
        </p:nvSpPr>
        <p:spPr/>
        <p:txBody>
          <a:bodyPr/>
          <a:lstStyle/>
          <a:p>
            <a:fld id="{32DE3D11-7D2D-2140-B6D1-0AC0A3A4EA6E}" type="datetimeFigureOut">
              <a:rPr lang="de-DE" smtClean="0"/>
              <a:t>06.06.24</a:t>
            </a:fld>
            <a:endParaRPr lang="de-DE"/>
          </a:p>
        </p:txBody>
      </p:sp>
      <p:sp>
        <p:nvSpPr>
          <p:cNvPr id="4" name="Footer Placeholder 3"/>
          <p:cNvSpPr>
            <a:spLocks noGrp="1"/>
          </p:cNvSpPr>
          <p:nvPr>
            <p:ph type="ftr" sz="quarter" idx="11"/>
          </p:nvPr>
        </p:nvSpPr>
        <p:spPr/>
        <p:txBody>
          <a:bodyPr/>
          <a:lstStyle/>
          <a:p>
            <a:endParaRPr lang="de-DE"/>
          </a:p>
        </p:txBody>
      </p:sp>
      <p:sp>
        <p:nvSpPr>
          <p:cNvPr id="5" name="Slide Number Placeholder 4"/>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233683195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2DE3D11-7D2D-2140-B6D1-0AC0A3A4EA6E}" type="datetimeFigureOut">
              <a:rPr lang="de-DE" smtClean="0"/>
              <a:t>06.06.24</a:t>
            </a:fld>
            <a:endParaRPr lang="de-DE"/>
          </a:p>
        </p:txBody>
      </p:sp>
      <p:sp>
        <p:nvSpPr>
          <p:cNvPr id="3" name="Footer Placeholder 2"/>
          <p:cNvSpPr>
            <a:spLocks noGrp="1"/>
          </p:cNvSpPr>
          <p:nvPr>
            <p:ph type="ftr" sz="quarter" idx="11"/>
          </p:nvPr>
        </p:nvSpPr>
        <p:spPr/>
        <p:txBody>
          <a:bodyPr/>
          <a:lstStyle/>
          <a:p>
            <a:endParaRPr lang="de-DE"/>
          </a:p>
        </p:txBody>
      </p:sp>
      <p:sp>
        <p:nvSpPr>
          <p:cNvPr id="4" name="Slide Number Placeholder 3"/>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57108722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20712" y="719984"/>
            <a:ext cx="2438192" cy="2519945"/>
          </a:xfrm>
        </p:spPr>
        <p:txBody>
          <a:bodyPr anchor="b"/>
          <a:lstStyle>
            <a:lvl1pPr>
              <a:defRPr sz="2645"/>
            </a:lvl1pPr>
          </a:lstStyle>
          <a:p>
            <a:r>
              <a:rPr lang="de-DE"/>
              <a:t>Mastertitelformat bearbeiten</a:t>
            </a:r>
            <a:endParaRPr lang="en-US" dirty="0"/>
          </a:p>
        </p:txBody>
      </p:sp>
      <p:sp>
        <p:nvSpPr>
          <p:cNvPr id="3" name="Content Placeholder 2"/>
          <p:cNvSpPr>
            <a:spLocks noGrp="1"/>
          </p:cNvSpPr>
          <p:nvPr>
            <p:ph idx="1"/>
          </p:nvPr>
        </p:nvSpPr>
        <p:spPr>
          <a:xfrm>
            <a:off x="3213847" y="1554968"/>
            <a:ext cx="3827085" cy="7674832"/>
          </a:xfrm>
        </p:spPr>
        <p:txBody>
          <a:bodyPr/>
          <a:lstStyle>
            <a:lvl1pPr>
              <a:defRPr sz="2645"/>
            </a:lvl1pPr>
            <a:lvl2pPr>
              <a:defRPr sz="2315"/>
            </a:lvl2pPr>
            <a:lvl3pPr>
              <a:defRPr sz="1984"/>
            </a:lvl3pPr>
            <a:lvl4pPr>
              <a:defRPr sz="1653"/>
            </a:lvl4pPr>
            <a:lvl5pPr>
              <a:defRPr sz="1653"/>
            </a:lvl5pPr>
            <a:lvl6pPr>
              <a:defRPr sz="1653"/>
            </a:lvl6pPr>
            <a:lvl7pPr>
              <a:defRPr sz="1653"/>
            </a:lvl7pPr>
            <a:lvl8pPr>
              <a:defRPr sz="1653"/>
            </a:lvl8pPr>
            <a:lvl9pPr>
              <a:defRPr sz="1653"/>
            </a:lvl9p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Text Placeholder 3"/>
          <p:cNvSpPr>
            <a:spLocks noGrp="1"/>
          </p:cNvSpPr>
          <p:nvPr>
            <p:ph type="body" sz="half" idx="2"/>
          </p:nvPr>
        </p:nvSpPr>
        <p:spPr>
          <a:xfrm>
            <a:off x="520712" y="3239929"/>
            <a:ext cx="2438192" cy="6002369"/>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de-DE"/>
              <a:t>Mastertextformat bearbeiten</a:t>
            </a:r>
          </a:p>
        </p:txBody>
      </p:sp>
      <p:sp>
        <p:nvSpPr>
          <p:cNvPr id="5" name="Date Placeholder 4"/>
          <p:cNvSpPr>
            <a:spLocks noGrp="1"/>
          </p:cNvSpPr>
          <p:nvPr>
            <p:ph type="dt" sz="half" idx="10"/>
          </p:nvPr>
        </p:nvSpPr>
        <p:spPr/>
        <p:txBody>
          <a:bodyPr/>
          <a:lstStyle/>
          <a:p>
            <a:fld id="{32DE3D11-7D2D-2140-B6D1-0AC0A3A4EA6E}" type="datetimeFigureOut">
              <a:rPr lang="de-DE" smtClean="0"/>
              <a:t>06.06.24</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40784708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520712" y="719984"/>
            <a:ext cx="2438192" cy="2519945"/>
          </a:xfrm>
        </p:spPr>
        <p:txBody>
          <a:bodyPr anchor="b"/>
          <a:lstStyle>
            <a:lvl1pPr>
              <a:defRPr sz="2645"/>
            </a:lvl1pPr>
          </a:lstStyle>
          <a:p>
            <a:r>
              <a:rPr lang="de-DE"/>
              <a:t>Mastertitelformat bearbeiten</a:t>
            </a:r>
            <a:endParaRPr lang="en-US" dirty="0"/>
          </a:p>
        </p:txBody>
      </p:sp>
      <p:sp>
        <p:nvSpPr>
          <p:cNvPr id="3" name="Picture Placeholder 2"/>
          <p:cNvSpPr>
            <a:spLocks noGrp="1" noChangeAspect="1"/>
          </p:cNvSpPr>
          <p:nvPr>
            <p:ph type="pic" idx="1"/>
          </p:nvPr>
        </p:nvSpPr>
        <p:spPr>
          <a:xfrm>
            <a:off x="3213847" y="1554968"/>
            <a:ext cx="3827085" cy="7674832"/>
          </a:xfrm>
        </p:spPr>
        <p:txBody>
          <a:bodyPr anchor="t"/>
          <a:lstStyle>
            <a:lvl1pPr marL="0" indent="0">
              <a:buNone/>
              <a:defRPr sz="2645"/>
            </a:lvl1pPr>
            <a:lvl2pPr marL="377967" indent="0">
              <a:buNone/>
              <a:defRPr sz="2315"/>
            </a:lvl2pPr>
            <a:lvl3pPr marL="755934" indent="0">
              <a:buNone/>
              <a:defRPr sz="1984"/>
            </a:lvl3pPr>
            <a:lvl4pPr marL="1133902" indent="0">
              <a:buNone/>
              <a:defRPr sz="1653"/>
            </a:lvl4pPr>
            <a:lvl5pPr marL="1511869" indent="0">
              <a:buNone/>
              <a:defRPr sz="1653"/>
            </a:lvl5pPr>
            <a:lvl6pPr marL="1889836" indent="0">
              <a:buNone/>
              <a:defRPr sz="1653"/>
            </a:lvl6pPr>
            <a:lvl7pPr marL="2267803" indent="0">
              <a:buNone/>
              <a:defRPr sz="1653"/>
            </a:lvl7pPr>
            <a:lvl8pPr marL="2645771" indent="0">
              <a:buNone/>
              <a:defRPr sz="1653"/>
            </a:lvl8pPr>
            <a:lvl9pPr marL="3023738" indent="0">
              <a:buNone/>
              <a:defRPr sz="1653"/>
            </a:lvl9pPr>
          </a:lstStyle>
          <a:p>
            <a:r>
              <a:rPr lang="de-DE"/>
              <a:t>Bild durch Klicken auf Symbol hinzufügen</a:t>
            </a:r>
            <a:endParaRPr lang="en-US" dirty="0"/>
          </a:p>
        </p:txBody>
      </p:sp>
      <p:sp>
        <p:nvSpPr>
          <p:cNvPr id="4" name="Text Placeholder 3"/>
          <p:cNvSpPr>
            <a:spLocks noGrp="1"/>
          </p:cNvSpPr>
          <p:nvPr>
            <p:ph type="body" sz="half" idx="2"/>
          </p:nvPr>
        </p:nvSpPr>
        <p:spPr>
          <a:xfrm>
            <a:off x="520712" y="3239929"/>
            <a:ext cx="2438192" cy="6002369"/>
          </a:xfrm>
        </p:spPr>
        <p:txBody>
          <a:bodyPr/>
          <a:lstStyle>
            <a:lvl1pPr marL="0" indent="0">
              <a:buNone/>
              <a:defRPr sz="1323"/>
            </a:lvl1pPr>
            <a:lvl2pPr marL="377967" indent="0">
              <a:buNone/>
              <a:defRPr sz="1157"/>
            </a:lvl2pPr>
            <a:lvl3pPr marL="755934" indent="0">
              <a:buNone/>
              <a:defRPr sz="992"/>
            </a:lvl3pPr>
            <a:lvl4pPr marL="1133902" indent="0">
              <a:buNone/>
              <a:defRPr sz="827"/>
            </a:lvl4pPr>
            <a:lvl5pPr marL="1511869" indent="0">
              <a:buNone/>
              <a:defRPr sz="827"/>
            </a:lvl5pPr>
            <a:lvl6pPr marL="1889836" indent="0">
              <a:buNone/>
              <a:defRPr sz="827"/>
            </a:lvl6pPr>
            <a:lvl7pPr marL="2267803" indent="0">
              <a:buNone/>
              <a:defRPr sz="827"/>
            </a:lvl7pPr>
            <a:lvl8pPr marL="2645771" indent="0">
              <a:buNone/>
              <a:defRPr sz="827"/>
            </a:lvl8pPr>
            <a:lvl9pPr marL="3023738" indent="0">
              <a:buNone/>
              <a:defRPr sz="827"/>
            </a:lvl9pPr>
          </a:lstStyle>
          <a:p>
            <a:pPr lvl="0"/>
            <a:r>
              <a:rPr lang="de-DE"/>
              <a:t>Mastertextformat bearbeiten</a:t>
            </a:r>
          </a:p>
        </p:txBody>
      </p:sp>
      <p:sp>
        <p:nvSpPr>
          <p:cNvPr id="5" name="Date Placeholder 4"/>
          <p:cNvSpPr>
            <a:spLocks noGrp="1"/>
          </p:cNvSpPr>
          <p:nvPr>
            <p:ph type="dt" sz="half" idx="10"/>
          </p:nvPr>
        </p:nvSpPr>
        <p:spPr/>
        <p:txBody>
          <a:bodyPr/>
          <a:lstStyle/>
          <a:p>
            <a:fld id="{32DE3D11-7D2D-2140-B6D1-0AC0A3A4EA6E}" type="datetimeFigureOut">
              <a:rPr lang="de-DE" smtClean="0"/>
              <a:t>06.06.24</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A326A36E-C2DE-0D4A-BAFB-27157F8E6A32}" type="slidenum">
              <a:rPr lang="de-DE" smtClean="0"/>
              <a:t>‹Nr.›</a:t>
            </a:fld>
            <a:endParaRPr lang="de-DE"/>
          </a:p>
        </p:txBody>
      </p:sp>
    </p:spTree>
    <p:extLst>
      <p:ext uri="{BB962C8B-B14F-4D97-AF65-F5344CB8AC3E}">
        <p14:creationId xmlns:p14="http://schemas.microsoft.com/office/powerpoint/2010/main" val="20150063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19728" y="574990"/>
            <a:ext cx="6520220" cy="2087455"/>
          </a:xfrm>
          <a:prstGeom prst="rect">
            <a:avLst/>
          </a:prstGeom>
        </p:spPr>
        <p:txBody>
          <a:bodyPr vert="horz" lIns="91440" tIns="45720" rIns="91440" bIns="45720" rtlCol="0" anchor="ctr">
            <a:normAutofit/>
          </a:bodyPr>
          <a:lstStyle/>
          <a:p>
            <a:r>
              <a:rPr lang="de-DE"/>
              <a:t>Mastertitelformat bearbeiten</a:t>
            </a:r>
            <a:endParaRPr lang="en-US" dirty="0"/>
          </a:p>
        </p:txBody>
      </p:sp>
      <p:sp>
        <p:nvSpPr>
          <p:cNvPr id="3" name="Text Placeholder 2"/>
          <p:cNvSpPr>
            <a:spLocks noGrp="1"/>
          </p:cNvSpPr>
          <p:nvPr>
            <p:ph type="body" idx="1"/>
          </p:nvPr>
        </p:nvSpPr>
        <p:spPr>
          <a:xfrm>
            <a:off x="519728" y="2874937"/>
            <a:ext cx="6520220" cy="6852350"/>
          </a:xfrm>
          <a:prstGeom prst="rect">
            <a:avLst/>
          </a:prstGeom>
        </p:spPr>
        <p:txBody>
          <a:bodyPr vert="horz" lIns="91440" tIns="45720" rIns="91440" bIns="45720" rtlCol="0">
            <a:normAutofit/>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en-US" dirty="0"/>
          </a:p>
        </p:txBody>
      </p:sp>
      <p:sp>
        <p:nvSpPr>
          <p:cNvPr id="4" name="Date Placeholder 3"/>
          <p:cNvSpPr>
            <a:spLocks noGrp="1"/>
          </p:cNvSpPr>
          <p:nvPr>
            <p:ph type="dt" sz="half" idx="2"/>
          </p:nvPr>
        </p:nvSpPr>
        <p:spPr>
          <a:xfrm>
            <a:off x="519728" y="10009783"/>
            <a:ext cx="1700927" cy="574987"/>
          </a:xfrm>
          <a:prstGeom prst="rect">
            <a:avLst/>
          </a:prstGeom>
        </p:spPr>
        <p:txBody>
          <a:bodyPr vert="horz" lIns="91440" tIns="45720" rIns="91440" bIns="45720" rtlCol="0" anchor="ctr"/>
          <a:lstStyle>
            <a:lvl1pPr algn="l">
              <a:defRPr sz="992">
                <a:solidFill>
                  <a:schemeClr val="tx1">
                    <a:tint val="75000"/>
                  </a:schemeClr>
                </a:solidFill>
              </a:defRPr>
            </a:lvl1pPr>
          </a:lstStyle>
          <a:p>
            <a:fld id="{32DE3D11-7D2D-2140-B6D1-0AC0A3A4EA6E}" type="datetimeFigureOut">
              <a:rPr lang="de-DE" smtClean="0"/>
              <a:t>06.06.24</a:t>
            </a:fld>
            <a:endParaRPr lang="de-DE"/>
          </a:p>
        </p:txBody>
      </p:sp>
      <p:sp>
        <p:nvSpPr>
          <p:cNvPr id="5" name="Footer Placeholder 4"/>
          <p:cNvSpPr>
            <a:spLocks noGrp="1"/>
          </p:cNvSpPr>
          <p:nvPr>
            <p:ph type="ftr" sz="quarter" idx="3"/>
          </p:nvPr>
        </p:nvSpPr>
        <p:spPr>
          <a:xfrm>
            <a:off x="2504143" y="10009783"/>
            <a:ext cx="2551390" cy="574987"/>
          </a:xfrm>
          <a:prstGeom prst="rect">
            <a:avLst/>
          </a:prstGeom>
        </p:spPr>
        <p:txBody>
          <a:bodyPr vert="horz" lIns="91440" tIns="45720" rIns="91440" bIns="45720" rtlCol="0" anchor="ctr"/>
          <a:lstStyle>
            <a:lvl1pPr algn="ctr">
              <a:defRPr sz="992">
                <a:solidFill>
                  <a:schemeClr val="tx1">
                    <a:tint val="75000"/>
                  </a:schemeClr>
                </a:solidFill>
              </a:defRPr>
            </a:lvl1pPr>
          </a:lstStyle>
          <a:p>
            <a:endParaRPr lang="de-DE"/>
          </a:p>
        </p:txBody>
      </p:sp>
      <p:sp>
        <p:nvSpPr>
          <p:cNvPr id="6" name="Slide Number Placeholder 5"/>
          <p:cNvSpPr>
            <a:spLocks noGrp="1"/>
          </p:cNvSpPr>
          <p:nvPr>
            <p:ph type="sldNum" sz="quarter" idx="4"/>
          </p:nvPr>
        </p:nvSpPr>
        <p:spPr>
          <a:xfrm>
            <a:off x="5339020" y="10009783"/>
            <a:ext cx="1700927" cy="574987"/>
          </a:xfrm>
          <a:prstGeom prst="rect">
            <a:avLst/>
          </a:prstGeom>
        </p:spPr>
        <p:txBody>
          <a:bodyPr vert="horz" lIns="91440" tIns="45720" rIns="91440" bIns="45720" rtlCol="0" anchor="ctr"/>
          <a:lstStyle>
            <a:lvl1pPr algn="r">
              <a:defRPr sz="992">
                <a:solidFill>
                  <a:schemeClr val="tx1">
                    <a:tint val="75000"/>
                  </a:schemeClr>
                </a:solidFill>
              </a:defRPr>
            </a:lvl1pPr>
          </a:lstStyle>
          <a:p>
            <a:fld id="{A326A36E-C2DE-0D4A-BAFB-27157F8E6A32}" type="slidenum">
              <a:rPr lang="de-DE" smtClean="0"/>
              <a:t>‹Nr.›</a:t>
            </a:fld>
            <a:endParaRPr lang="de-DE"/>
          </a:p>
        </p:txBody>
      </p:sp>
    </p:spTree>
    <p:extLst>
      <p:ext uri="{BB962C8B-B14F-4D97-AF65-F5344CB8AC3E}">
        <p14:creationId xmlns:p14="http://schemas.microsoft.com/office/powerpoint/2010/main" val="139392161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755934" rtl="0" eaLnBrk="1" latinLnBrk="0" hangingPunct="1">
        <a:lnSpc>
          <a:spcPct val="90000"/>
        </a:lnSpc>
        <a:spcBef>
          <a:spcPct val="0"/>
        </a:spcBef>
        <a:buNone/>
        <a:defRPr sz="3637" kern="1200">
          <a:solidFill>
            <a:schemeClr val="tx1"/>
          </a:solidFill>
          <a:latin typeface="+mj-lt"/>
          <a:ea typeface="+mj-ea"/>
          <a:cs typeface="+mj-cs"/>
        </a:defRPr>
      </a:lvl1pPr>
    </p:titleStyle>
    <p:bodyStyle>
      <a:lvl1pPr marL="188984" indent="-188984" algn="l" defTabSz="755934" rtl="0" eaLnBrk="1" latinLnBrk="0" hangingPunct="1">
        <a:lnSpc>
          <a:spcPct val="90000"/>
        </a:lnSpc>
        <a:spcBef>
          <a:spcPts val="827"/>
        </a:spcBef>
        <a:buFont typeface="Arial" panose="020B0604020202020204" pitchFamily="34" charset="0"/>
        <a:buChar char="•"/>
        <a:defRPr sz="2315" kern="1200">
          <a:solidFill>
            <a:schemeClr val="tx1"/>
          </a:solidFill>
          <a:latin typeface="+mn-lt"/>
          <a:ea typeface="+mn-ea"/>
          <a:cs typeface="+mn-cs"/>
        </a:defRPr>
      </a:lvl1pPr>
      <a:lvl2pPr marL="566951" indent="-188984" algn="l" defTabSz="755934" rtl="0" eaLnBrk="1" latinLnBrk="0" hangingPunct="1">
        <a:lnSpc>
          <a:spcPct val="90000"/>
        </a:lnSpc>
        <a:spcBef>
          <a:spcPts val="413"/>
        </a:spcBef>
        <a:buFont typeface="Arial" panose="020B0604020202020204" pitchFamily="34" charset="0"/>
        <a:buChar char="•"/>
        <a:defRPr sz="1984" kern="1200">
          <a:solidFill>
            <a:schemeClr val="tx1"/>
          </a:solidFill>
          <a:latin typeface="+mn-lt"/>
          <a:ea typeface="+mn-ea"/>
          <a:cs typeface="+mn-cs"/>
        </a:defRPr>
      </a:lvl2pPr>
      <a:lvl3pPr marL="944918" indent="-188984" algn="l" defTabSz="755934" rtl="0" eaLnBrk="1" latinLnBrk="0" hangingPunct="1">
        <a:lnSpc>
          <a:spcPct val="90000"/>
        </a:lnSpc>
        <a:spcBef>
          <a:spcPts val="413"/>
        </a:spcBef>
        <a:buFont typeface="Arial" panose="020B0604020202020204" pitchFamily="34" charset="0"/>
        <a:buChar char="•"/>
        <a:defRPr sz="1653" kern="1200">
          <a:solidFill>
            <a:schemeClr val="tx1"/>
          </a:solidFill>
          <a:latin typeface="+mn-lt"/>
          <a:ea typeface="+mn-ea"/>
          <a:cs typeface="+mn-cs"/>
        </a:defRPr>
      </a:lvl3pPr>
      <a:lvl4pPr marL="1322885"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4pPr>
      <a:lvl5pPr marL="1700853"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5pPr>
      <a:lvl6pPr marL="2078820"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6pPr>
      <a:lvl7pPr marL="2456787"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7pPr>
      <a:lvl8pPr marL="2834754"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8pPr>
      <a:lvl9pPr marL="3212722" indent="-188984" algn="l" defTabSz="755934" rtl="0" eaLnBrk="1" latinLnBrk="0" hangingPunct="1">
        <a:lnSpc>
          <a:spcPct val="90000"/>
        </a:lnSpc>
        <a:spcBef>
          <a:spcPts val="413"/>
        </a:spcBef>
        <a:buFont typeface="Arial" panose="020B0604020202020204" pitchFamily="34" charset="0"/>
        <a:buChar char="•"/>
        <a:defRPr sz="1488" kern="1200">
          <a:solidFill>
            <a:schemeClr val="tx1"/>
          </a:solidFill>
          <a:latin typeface="+mn-lt"/>
          <a:ea typeface="+mn-ea"/>
          <a:cs typeface="+mn-cs"/>
        </a:defRPr>
      </a:lvl9pPr>
    </p:bodyStyle>
    <p:otherStyle>
      <a:defPPr>
        <a:defRPr lang="en-US"/>
      </a:defPPr>
      <a:lvl1pPr marL="0" algn="l" defTabSz="755934" rtl="0" eaLnBrk="1" latinLnBrk="0" hangingPunct="1">
        <a:defRPr sz="1488" kern="1200">
          <a:solidFill>
            <a:schemeClr val="tx1"/>
          </a:solidFill>
          <a:latin typeface="+mn-lt"/>
          <a:ea typeface="+mn-ea"/>
          <a:cs typeface="+mn-cs"/>
        </a:defRPr>
      </a:lvl1pPr>
      <a:lvl2pPr marL="377967" algn="l" defTabSz="755934" rtl="0" eaLnBrk="1" latinLnBrk="0" hangingPunct="1">
        <a:defRPr sz="1488" kern="1200">
          <a:solidFill>
            <a:schemeClr val="tx1"/>
          </a:solidFill>
          <a:latin typeface="+mn-lt"/>
          <a:ea typeface="+mn-ea"/>
          <a:cs typeface="+mn-cs"/>
        </a:defRPr>
      </a:lvl2pPr>
      <a:lvl3pPr marL="755934" algn="l" defTabSz="755934" rtl="0" eaLnBrk="1" latinLnBrk="0" hangingPunct="1">
        <a:defRPr sz="1488" kern="1200">
          <a:solidFill>
            <a:schemeClr val="tx1"/>
          </a:solidFill>
          <a:latin typeface="+mn-lt"/>
          <a:ea typeface="+mn-ea"/>
          <a:cs typeface="+mn-cs"/>
        </a:defRPr>
      </a:lvl3pPr>
      <a:lvl4pPr marL="1133902" algn="l" defTabSz="755934" rtl="0" eaLnBrk="1" latinLnBrk="0" hangingPunct="1">
        <a:defRPr sz="1488" kern="1200">
          <a:solidFill>
            <a:schemeClr val="tx1"/>
          </a:solidFill>
          <a:latin typeface="+mn-lt"/>
          <a:ea typeface="+mn-ea"/>
          <a:cs typeface="+mn-cs"/>
        </a:defRPr>
      </a:lvl4pPr>
      <a:lvl5pPr marL="1511869" algn="l" defTabSz="755934" rtl="0" eaLnBrk="1" latinLnBrk="0" hangingPunct="1">
        <a:defRPr sz="1488" kern="1200">
          <a:solidFill>
            <a:schemeClr val="tx1"/>
          </a:solidFill>
          <a:latin typeface="+mn-lt"/>
          <a:ea typeface="+mn-ea"/>
          <a:cs typeface="+mn-cs"/>
        </a:defRPr>
      </a:lvl5pPr>
      <a:lvl6pPr marL="1889836" algn="l" defTabSz="755934" rtl="0" eaLnBrk="1" latinLnBrk="0" hangingPunct="1">
        <a:defRPr sz="1488" kern="1200">
          <a:solidFill>
            <a:schemeClr val="tx1"/>
          </a:solidFill>
          <a:latin typeface="+mn-lt"/>
          <a:ea typeface="+mn-ea"/>
          <a:cs typeface="+mn-cs"/>
        </a:defRPr>
      </a:lvl6pPr>
      <a:lvl7pPr marL="2267803" algn="l" defTabSz="755934" rtl="0" eaLnBrk="1" latinLnBrk="0" hangingPunct="1">
        <a:defRPr sz="1488" kern="1200">
          <a:solidFill>
            <a:schemeClr val="tx1"/>
          </a:solidFill>
          <a:latin typeface="+mn-lt"/>
          <a:ea typeface="+mn-ea"/>
          <a:cs typeface="+mn-cs"/>
        </a:defRPr>
      </a:lvl7pPr>
      <a:lvl8pPr marL="2645771" algn="l" defTabSz="755934" rtl="0" eaLnBrk="1" latinLnBrk="0" hangingPunct="1">
        <a:defRPr sz="1488" kern="1200">
          <a:solidFill>
            <a:schemeClr val="tx1"/>
          </a:solidFill>
          <a:latin typeface="+mn-lt"/>
          <a:ea typeface="+mn-ea"/>
          <a:cs typeface="+mn-cs"/>
        </a:defRPr>
      </a:lvl8pPr>
      <a:lvl9pPr marL="3023738" algn="l" defTabSz="755934" rtl="0" eaLnBrk="1" latinLnBrk="0" hangingPunct="1">
        <a:defRPr sz="148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hteck 5">
            <a:extLst>
              <a:ext uri="{FF2B5EF4-FFF2-40B4-BE49-F238E27FC236}">
                <a16:creationId xmlns:a16="http://schemas.microsoft.com/office/drawing/2014/main" id="{84A8A862-53E3-7180-79BD-0F441660C769}"/>
              </a:ext>
            </a:extLst>
          </p:cNvPr>
          <p:cNvSpPr/>
          <p:nvPr/>
        </p:nvSpPr>
        <p:spPr>
          <a:xfrm>
            <a:off x="287865" y="570745"/>
            <a:ext cx="7044267" cy="7140695"/>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de-DE" dirty="0"/>
          </a:p>
        </p:txBody>
      </p:sp>
      <p:sp>
        <p:nvSpPr>
          <p:cNvPr id="5" name="Textfeld 4">
            <a:extLst>
              <a:ext uri="{FF2B5EF4-FFF2-40B4-BE49-F238E27FC236}">
                <a16:creationId xmlns:a16="http://schemas.microsoft.com/office/drawing/2014/main" id="{A643DE3A-E823-000A-EEEA-E184CF19B50F}"/>
              </a:ext>
            </a:extLst>
          </p:cNvPr>
          <p:cNvSpPr txBox="1"/>
          <p:nvPr/>
        </p:nvSpPr>
        <p:spPr>
          <a:xfrm>
            <a:off x="227543" y="643466"/>
            <a:ext cx="7104590" cy="1495794"/>
          </a:xfrm>
          <a:prstGeom prst="rect">
            <a:avLst/>
          </a:prstGeom>
          <a:noFill/>
        </p:spPr>
        <p:txBody>
          <a:bodyPr wrap="square" rtlCol="0">
            <a:spAutoFit/>
          </a:bodyPr>
          <a:lstStyle/>
          <a:p>
            <a:r>
              <a:rPr lang="de-DE" sz="1140" b="1" dirty="0"/>
              <a:t>Situationsbeschreibung</a:t>
            </a:r>
          </a:p>
          <a:p>
            <a:r>
              <a:rPr lang="de-DE" sz="1140" dirty="0"/>
              <a:t>Die Ortschaft in einer Talregion ist von Gewerbegebieten dominiert, in denen erfolgreiche Unternehmen angesiedelt sind. Die Anwohner haben sichere Arbeitsplätze und ein gutes Einkommen. Der traditionelle Getreide- und Gemüseanbau wurde in den letzten Jahrzehnten zurückgedrängt, existiert aber in der Talregion noch. Die hügelige Umgebung ist für Pflanzenanbau ungeeignet. Sie wird extensiv mit Rindern und Schafen bewirtschaftet. In einer Familie, die sich traditionell fleischbetont aus dem örtlichen Supermarkt ernährt, gibt es einen Konflikt: Ein Teil der Familie will aus ökologischen Gründen eine Umstellung auf vegetarische Ernährung. Der Rest der Familie protestiert. Die Positionen „rein vegetarisch“ und „nicht vegetarisch“ scheinen unvereinbar. Folgende Äußerungen fielen: </a:t>
            </a:r>
          </a:p>
        </p:txBody>
      </p:sp>
      <p:sp>
        <p:nvSpPr>
          <p:cNvPr id="7" name="Textfeld 6">
            <a:extLst>
              <a:ext uri="{FF2B5EF4-FFF2-40B4-BE49-F238E27FC236}">
                <a16:creationId xmlns:a16="http://schemas.microsoft.com/office/drawing/2014/main" id="{17F5D65F-0954-E418-B010-8789A45DAE49}"/>
              </a:ext>
            </a:extLst>
          </p:cNvPr>
          <p:cNvSpPr txBox="1"/>
          <p:nvPr/>
        </p:nvSpPr>
        <p:spPr>
          <a:xfrm>
            <a:off x="257440" y="246865"/>
            <a:ext cx="7089904" cy="260338"/>
          </a:xfrm>
          <a:prstGeom prst="rect">
            <a:avLst/>
          </a:prstGeom>
          <a:solidFill>
            <a:schemeClr val="bg1">
              <a:lumMod val="75000"/>
            </a:schemeClr>
          </a:solidFill>
        </p:spPr>
        <p:txBody>
          <a:bodyPr wrap="square" lIns="18000" tIns="10800" rIns="18000" bIns="10800" rtlCol="0">
            <a:spAutoFit/>
          </a:bodyPr>
          <a:lstStyle/>
          <a:p>
            <a:r>
              <a:rPr lang="de-DE" sz="1550" b="1" dirty="0"/>
              <a:t>BEWERTEN 1</a:t>
            </a:r>
            <a:r>
              <a:rPr lang="de-DE" sz="1550" b="1"/>
              <a:t>: </a:t>
            </a:r>
            <a:r>
              <a:rPr lang="de-DE" sz="1550" b="1">
                <a:solidFill>
                  <a:srgbClr val="7030A0"/>
                </a:solidFill>
              </a:rPr>
              <a:t>W</a:t>
            </a:r>
            <a:r>
              <a:rPr lang="de-DE" sz="1550" b="1">
                <a:solidFill>
                  <a:srgbClr val="0070C0"/>
                </a:solidFill>
              </a:rPr>
              <a:t>A</a:t>
            </a:r>
            <a:r>
              <a:rPr lang="de-DE" sz="1550" b="1">
                <a:solidFill>
                  <a:srgbClr val="00B0F0"/>
                </a:solidFill>
              </a:rPr>
              <a:t>    </a:t>
            </a:r>
            <a:r>
              <a:rPr lang="de-DE" sz="1550" b="1" dirty="0">
                <a:solidFill>
                  <a:srgbClr val="00B0F0"/>
                </a:solidFill>
              </a:rPr>
              <a:t> </a:t>
            </a:r>
            <a:r>
              <a:rPr lang="de-DE" sz="1400"/>
              <a:t>Kompromisse </a:t>
            </a:r>
            <a:r>
              <a:rPr lang="de-DE" sz="1400" dirty="0"/>
              <a:t>können bei der Bearbeitung von Wertekonflikten vermitteln</a:t>
            </a:r>
          </a:p>
        </p:txBody>
      </p:sp>
      <p:cxnSp>
        <p:nvCxnSpPr>
          <p:cNvPr id="33" name="Gerade Verbindung 32">
            <a:extLst>
              <a:ext uri="{FF2B5EF4-FFF2-40B4-BE49-F238E27FC236}">
                <a16:creationId xmlns:a16="http://schemas.microsoft.com/office/drawing/2014/main" id="{6381C919-8A93-AA36-F180-EF5D69D578D3}"/>
              </a:ext>
            </a:extLst>
          </p:cNvPr>
          <p:cNvCxnSpPr>
            <a:cxnSpLocks/>
          </p:cNvCxnSpPr>
          <p:nvPr/>
        </p:nvCxnSpPr>
        <p:spPr>
          <a:xfrm>
            <a:off x="382555" y="3718607"/>
            <a:ext cx="6835408" cy="0"/>
          </a:xfrm>
          <a:prstGeom prst="line">
            <a:avLst/>
          </a:prstGeom>
          <a:ln w="63500" cap="rnd">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cxnSp>
        <p:nvCxnSpPr>
          <p:cNvPr id="39" name="Gerade Verbindung 38">
            <a:extLst>
              <a:ext uri="{FF2B5EF4-FFF2-40B4-BE49-F238E27FC236}">
                <a16:creationId xmlns:a16="http://schemas.microsoft.com/office/drawing/2014/main" id="{4DD1F607-366A-1339-82E3-804D4CB84A7E}"/>
              </a:ext>
            </a:extLst>
          </p:cNvPr>
          <p:cNvCxnSpPr>
            <a:cxnSpLocks/>
          </p:cNvCxnSpPr>
          <p:nvPr/>
        </p:nvCxnSpPr>
        <p:spPr>
          <a:xfrm>
            <a:off x="382555" y="6136956"/>
            <a:ext cx="6807319" cy="0"/>
          </a:xfrm>
          <a:prstGeom prst="line">
            <a:avLst/>
          </a:prstGeom>
          <a:ln w="63500" cap="rnd">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18" name="Textfeld 17">
            <a:extLst>
              <a:ext uri="{FF2B5EF4-FFF2-40B4-BE49-F238E27FC236}">
                <a16:creationId xmlns:a16="http://schemas.microsoft.com/office/drawing/2014/main" id="{ABCD6B1F-15DC-5278-15F9-1723B695446A}"/>
              </a:ext>
            </a:extLst>
          </p:cNvPr>
          <p:cNvSpPr txBox="1"/>
          <p:nvPr/>
        </p:nvSpPr>
        <p:spPr>
          <a:xfrm>
            <a:off x="340722" y="6255429"/>
            <a:ext cx="6667883" cy="498598"/>
          </a:xfrm>
          <a:prstGeom prst="rect">
            <a:avLst/>
          </a:prstGeom>
          <a:noFill/>
        </p:spPr>
        <p:txBody>
          <a:bodyPr wrap="square" rtlCol="0">
            <a:spAutoFit/>
          </a:bodyPr>
          <a:lstStyle/>
          <a:p>
            <a:r>
              <a:rPr lang="de-DE" sz="1500" b="1" dirty="0">
                <a:solidFill>
                  <a:srgbClr val="00B050"/>
                </a:solidFill>
              </a:rPr>
              <a:t>A</a:t>
            </a:r>
            <a:r>
              <a:rPr lang="de-DE" sz="1140" b="1" dirty="0">
                <a:solidFill>
                  <a:srgbClr val="00B050"/>
                </a:solidFill>
              </a:rPr>
              <a:t>rgumentieren</a:t>
            </a:r>
            <a:r>
              <a:rPr lang="de-DE" sz="1140" b="1" dirty="0"/>
              <a:t>:</a:t>
            </a:r>
            <a:r>
              <a:rPr lang="de-DE" sz="1140" b="1" dirty="0">
                <a:solidFill>
                  <a:srgbClr val="00B0F0"/>
                </a:solidFill>
              </a:rPr>
              <a:t> </a:t>
            </a:r>
            <a:r>
              <a:rPr lang="de-DE" sz="1140" dirty="0"/>
              <a:t>Die Familienmitglieder formulieren ihre Äußerungen als Sachaussagen. Sie stellen Bezüge zu berührten Werten her und identifizieren folgende Werte (vgl. Beispiel </a:t>
            </a:r>
            <a:r>
              <a:rPr lang="de-DE" sz="1140" b="1" i="1" dirty="0"/>
              <a:t>Bewerten 2</a:t>
            </a:r>
            <a:r>
              <a:rPr lang="de-DE" sz="1140" dirty="0"/>
              <a:t>): </a:t>
            </a:r>
          </a:p>
        </p:txBody>
      </p:sp>
      <p:sp>
        <p:nvSpPr>
          <p:cNvPr id="26" name="Textfeld 25">
            <a:extLst>
              <a:ext uri="{FF2B5EF4-FFF2-40B4-BE49-F238E27FC236}">
                <a16:creationId xmlns:a16="http://schemas.microsoft.com/office/drawing/2014/main" id="{2F9CC715-084D-81B5-2FB8-29654502DB39}"/>
              </a:ext>
            </a:extLst>
          </p:cNvPr>
          <p:cNvSpPr txBox="1"/>
          <p:nvPr/>
        </p:nvSpPr>
        <p:spPr>
          <a:xfrm>
            <a:off x="325168" y="7416771"/>
            <a:ext cx="6909335" cy="498598"/>
          </a:xfrm>
          <a:prstGeom prst="rect">
            <a:avLst/>
          </a:prstGeom>
          <a:noFill/>
        </p:spPr>
        <p:txBody>
          <a:bodyPr wrap="square" rtlCol="0">
            <a:spAutoFit/>
          </a:bodyPr>
          <a:lstStyle/>
          <a:p>
            <a:r>
              <a:rPr lang="de-DE" sz="1500" b="1" dirty="0">
                <a:solidFill>
                  <a:srgbClr val="FE9202"/>
                </a:solidFill>
              </a:rPr>
              <a:t>G</a:t>
            </a:r>
            <a:r>
              <a:rPr lang="de-DE" sz="1140" b="1" dirty="0">
                <a:solidFill>
                  <a:srgbClr val="FE9202"/>
                </a:solidFill>
              </a:rPr>
              <a:t>ewichten</a:t>
            </a:r>
            <a:r>
              <a:rPr lang="de-DE" sz="1140" b="1" dirty="0">
                <a:solidFill>
                  <a:srgbClr val="00B0F0"/>
                </a:solidFill>
              </a:rPr>
              <a:t> </a:t>
            </a:r>
            <a:r>
              <a:rPr lang="de-DE" sz="1140" b="1" dirty="0"/>
              <a:t>und</a:t>
            </a:r>
            <a:r>
              <a:rPr lang="de-DE" sz="1140" b="1" dirty="0">
                <a:solidFill>
                  <a:srgbClr val="00B0F0"/>
                </a:solidFill>
              </a:rPr>
              <a:t> </a:t>
            </a:r>
            <a:r>
              <a:rPr lang="de-DE" sz="1500" b="1" dirty="0">
                <a:solidFill>
                  <a:srgbClr val="FF0000"/>
                </a:solidFill>
              </a:rPr>
              <a:t>E</a:t>
            </a:r>
            <a:r>
              <a:rPr lang="de-DE" sz="1140" b="1" dirty="0">
                <a:solidFill>
                  <a:srgbClr val="FF0000"/>
                </a:solidFill>
              </a:rPr>
              <a:t>ntscheiden</a:t>
            </a:r>
            <a:r>
              <a:rPr lang="de-DE" sz="1140" b="1" dirty="0"/>
              <a:t>:</a:t>
            </a:r>
            <a:r>
              <a:rPr lang="de-DE" sz="1140" b="1" dirty="0">
                <a:solidFill>
                  <a:srgbClr val="00B0F0"/>
                </a:solidFill>
              </a:rPr>
              <a:t> </a:t>
            </a:r>
            <a:r>
              <a:rPr lang="de-DE" sz="1140" dirty="0"/>
              <a:t>Die Familie berät über die Handlungsmöglichkeiten H1-H4. Sie trifft eine </a:t>
            </a:r>
            <a:r>
              <a:rPr lang="de-DE" sz="1140" dirty="0" err="1"/>
              <a:t>gewich</a:t>
            </a:r>
            <a:r>
              <a:rPr lang="de-DE" sz="1140" dirty="0"/>
              <a:t>-tete Entscheidung, den verschiedenen Wertvorstellungen bestmöglich gerecht wird (vgl. Beispiel </a:t>
            </a:r>
            <a:r>
              <a:rPr lang="de-DE" sz="1140" b="1" i="1" dirty="0"/>
              <a:t>Bewerten 3</a:t>
            </a:r>
            <a:r>
              <a:rPr lang="de-DE" sz="1140" dirty="0"/>
              <a:t>). </a:t>
            </a:r>
            <a:endParaRPr lang="de-DE" sz="1140" dirty="0">
              <a:solidFill>
                <a:srgbClr val="00B0F0"/>
              </a:solidFill>
              <a:highlight>
                <a:srgbClr val="FFFF00"/>
              </a:highlight>
            </a:endParaRPr>
          </a:p>
        </p:txBody>
      </p:sp>
      <p:cxnSp>
        <p:nvCxnSpPr>
          <p:cNvPr id="29" name="Gerade Verbindung 28">
            <a:extLst>
              <a:ext uri="{FF2B5EF4-FFF2-40B4-BE49-F238E27FC236}">
                <a16:creationId xmlns:a16="http://schemas.microsoft.com/office/drawing/2014/main" id="{12841BDE-063A-47CD-0C6E-41F8CD8DE921}"/>
              </a:ext>
            </a:extLst>
          </p:cNvPr>
          <p:cNvCxnSpPr>
            <a:cxnSpLocks/>
          </p:cNvCxnSpPr>
          <p:nvPr/>
        </p:nvCxnSpPr>
        <p:spPr>
          <a:xfrm>
            <a:off x="376177" y="7297329"/>
            <a:ext cx="6807319" cy="0"/>
          </a:xfrm>
          <a:prstGeom prst="line">
            <a:avLst/>
          </a:prstGeom>
          <a:ln w="63500" cap="rnd">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3" name="Textfeld 2">
            <a:extLst>
              <a:ext uri="{FF2B5EF4-FFF2-40B4-BE49-F238E27FC236}">
                <a16:creationId xmlns:a16="http://schemas.microsoft.com/office/drawing/2014/main" id="{37C59AB9-6E80-1976-327D-0C78B9B64084}"/>
              </a:ext>
            </a:extLst>
          </p:cNvPr>
          <p:cNvSpPr txBox="1"/>
          <p:nvPr/>
        </p:nvSpPr>
        <p:spPr>
          <a:xfrm>
            <a:off x="257440" y="3792239"/>
            <a:ext cx="7137931" cy="2252924"/>
          </a:xfrm>
          <a:prstGeom prst="rect">
            <a:avLst/>
          </a:prstGeom>
          <a:noFill/>
        </p:spPr>
        <p:txBody>
          <a:bodyPr wrap="square" rtlCol="0">
            <a:spAutoFit/>
          </a:bodyPr>
          <a:lstStyle/>
          <a:p>
            <a:r>
              <a:rPr lang="de-DE" sz="1500" b="1" dirty="0">
                <a:solidFill>
                  <a:srgbClr val="7030A0"/>
                </a:solidFill>
              </a:rPr>
              <a:t>W</a:t>
            </a:r>
            <a:r>
              <a:rPr lang="de-DE" sz="1140" b="1" dirty="0">
                <a:solidFill>
                  <a:srgbClr val="7030A0"/>
                </a:solidFill>
              </a:rPr>
              <a:t>ahrnehmen</a:t>
            </a:r>
            <a:r>
              <a:rPr lang="de-DE" sz="1140" b="1" dirty="0">
                <a:solidFill>
                  <a:srgbClr val="00B0F0"/>
                </a:solidFill>
              </a:rPr>
              <a:t> </a:t>
            </a:r>
            <a:r>
              <a:rPr lang="de-DE" sz="1140" b="1" dirty="0"/>
              <a:t>und</a:t>
            </a:r>
            <a:r>
              <a:rPr lang="de-DE" sz="1140" b="1" dirty="0">
                <a:solidFill>
                  <a:srgbClr val="00B0F0"/>
                </a:solidFill>
              </a:rPr>
              <a:t> </a:t>
            </a:r>
            <a:r>
              <a:rPr lang="de-DE" sz="1500" b="1" dirty="0">
                <a:solidFill>
                  <a:srgbClr val="0070C0"/>
                </a:solidFill>
              </a:rPr>
              <a:t>A</a:t>
            </a:r>
            <a:r>
              <a:rPr lang="de-DE" sz="1140" b="1" dirty="0">
                <a:solidFill>
                  <a:srgbClr val="0070C0"/>
                </a:solidFill>
              </a:rPr>
              <a:t>nalysieren</a:t>
            </a:r>
            <a:r>
              <a:rPr lang="de-DE" sz="1140" b="1" dirty="0">
                <a:solidFill>
                  <a:srgbClr val="00B0F0"/>
                </a:solidFill>
              </a:rPr>
              <a:t> </a:t>
            </a:r>
          </a:p>
          <a:p>
            <a:r>
              <a:rPr lang="de-DE" sz="1140" dirty="0"/>
              <a:t>Die Familie macht sich sachkundig. Sie sucht nach anderen </a:t>
            </a:r>
            <a:r>
              <a:rPr lang="de-DE" sz="1140" b="1" dirty="0">
                <a:solidFill>
                  <a:srgbClr val="0070C0"/>
                </a:solidFill>
              </a:rPr>
              <a:t>Handlungsmöglichkeiten</a:t>
            </a:r>
            <a:r>
              <a:rPr lang="de-DE" sz="1140" dirty="0"/>
              <a:t>, die als </a:t>
            </a:r>
            <a:r>
              <a:rPr lang="de-DE" sz="1140" b="1" dirty="0"/>
              <a:t>Kompromisse</a:t>
            </a:r>
            <a:r>
              <a:rPr lang="de-DE" sz="1140" dirty="0"/>
              <a:t> zwischen </a:t>
            </a:r>
            <a:r>
              <a:rPr lang="de-DE" sz="1140" b="1" dirty="0">
                <a:solidFill>
                  <a:srgbClr val="0070C0"/>
                </a:solidFill>
              </a:rPr>
              <a:t>H1</a:t>
            </a:r>
            <a:r>
              <a:rPr lang="de-DE" sz="1140" dirty="0"/>
              <a:t> „rein vegetarisch“ und </a:t>
            </a:r>
            <a:r>
              <a:rPr lang="de-DE" sz="1140" b="1" dirty="0">
                <a:solidFill>
                  <a:srgbClr val="0070C0"/>
                </a:solidFill>
              </a:rPr>
              <a:t>H2</a:t>
            </a:r>
            <a:r>
              <a:rPr lang="de-DE" sz="1140" dirty="0"/>
              <a:t> „nicht vegetarisch“ vermitteln könnten. Sie findet </a:t>
            </a:r>
            <a:r>
              <a:rPr lang="de-DE" sz="1140" b="1" dirty="0">
                <a:solidFill>
                  <a:srgbClr val="0070C0"/>
                </a:solidFill>
              </a:rPr>
              <a:t>H3</a:t>
            </a:r>
            <a:r>
              <a:rPr lang="de-DE" sz="1140" b="1" dirty="0"/>
              <a:t> </a:t>
            </a:r>
            <a:r>
              <a:rPr lang="de-DE" sz="1140" dirty="0"/>
              <a:t>und</a:t>
            </a:r>
            <a:r>
              <a:rPr lang="de-DE" sz="1140" b="1" dirty="0"/>
              <a:t> </a:t>
            </a:r>
            <a:r>
              <a:rPr lang="de-DE" sz="1140" b="1" dirty="0">
                <a:solidFill>
                  <a:srgbClr val="0070C0"/>
                </a:solidFill>
              </a:rPr>
              <a:t>H4</a:t>
            </a:r>
            <a:r>
              <a:rPr lang="de-DE" sz="1140" b="1" dirty="0"/>
              <a:t> </a:t>
            </a:r>
            <a:r>
              <a:rPr lang="de-DE" sz="1140" dirty="0"/>
              <a:t>als zwei weitere Handlungsmöglichkeiten: </a:t>
            </a:r>
          </a:p>
          <a:p>
            <a:endParaRPr lang="de-DE" sz="1140" b="1" dirty="0">
              <a:solidFill>
                <a:srgbClr val="00B0F0"/>
              </a:solidFill>
            </a:endParaRPr>
          </a:p>
          <a:p>
            <a:r>
              <a:rPr lang="de-DE" sz="1140" b="1" dirty="0">
                <a:solidFill>
                  <a:srgbClr val="0070C0"/>
                </a:solidFill>
              </a:rPr>
              <a:t>H1</a:t>
            </a:r>
            <a:r>
              <a:rPr lang="de-DE" sz="1140" dirty="0">
                <a:solidFill>
                  <a:srgbClr val="0070C0"/>
                </a:solidFill>
              </a:rPr>
              <a:t>: </a:t>
            </a:r>
            <a:r>
              <a:rPr lang="de-DE" sz="1140" dirty="0"/>
              <a:t>Die Familie ernährt sich zukünftig konsequent vegetarisch.</a:t>
            </a:r>
          </a:p>
          <a:p>
            <a:r>
              <a:rPr lang="de-DE" sz="1140" b="1" dirty="0">
                <a:solidFill>
                  <a:srgbClr val="0070C0"/>
                </a:solidFill>
              </a:rPr>
              <a:t>H2</a:t>
            </a:r>
            <a:r>
              <a:rPr lang="de-DE" sz="1140" dirty="0">
                <a:solidFill>
                  <a:srgbClr val="0070C0"/>
                </a:solidFill>
              </a:rPr>
              <a:t>: </a:t>
            </a:r>
            <a:r>
              <a:rPr lang="de-DE" sz="1140" dirty="0"/>
              <a:t>Die Familie bleibt bei ihrer bisherigen fleischbetonten</a:t>
            </a:r>
          </a:p>
          <a:p>
            <a:r>
              <a:rPr lang="de-DE" sz="1140" dirty="0"/>
              <a:t>       Ernährung.</a:t>
            </a:r>
          </a:p>
          <a:p>
            <a:r>
              <a:rPr lang="de-DE" sz="1140" b="1" dirty="0">
                <a:solidFill>
                  <a:srgbClr val="0070C0"/>
                </a:solidFill>
              </a:rPr>
              <a:t>H3</a:t>
            </a:r>
            <a:r>
              <a:rPr lang="de-DE" sz="1140" dirty="0">
                <a:solidFill>
                  <a:srgbClr val="0070C0"/>
                </a:solidFill>
              </a:rPr>
              <a:t>: </a:t>
            </a:r>
            <a:r>
              <a:rPr lang="de-DE" sz="1140" dirty="0"/>
              <a:t>Die Familie stellt auf saisonales und regionales Gemüse</a:t>
            </a:r>
          </a:p>
          <a:p>
            <a:r>
              <a:rPr lang="de-DE" sz="1140" dirty="0"/>
              <a:t>       um; Fleisch bleibt im bisherigen Umfang erhalten.</a:t>
            </a:r>
          </a:p>
          <a:p>
            <a:r>
              <a:rPr lang="de-DE" sz="1140" b="1" dirty="0">
                <a:solidFill>
                  <a:srgbClr val="0070C0"/>
                </a:solidFill>
              </a:rPr>
              <a:t>H4</a:t>
            </a:r>
            <a:r>
              <a:rPr lang="de-DE" sz="1140" dirty="0">
                <a:solidFill>
                  <a:srgbClr val="0070C0"/>
                </a:solidFill>
              </a:rPr>
              <a:t>: </a:t>
            </a:r>
            <a:r>
              <a:rPr lang="de-DE" sz="1140" dirty="0"/>
              <a:t>Es gibt regionales und saisonales Gemüse; dazu nur am</a:t>
            </a:r>
            <a:br>
              <a:rPr lang="de-DE" sz="1140" dirty="0"/>
            </a:br>
            <a:r>
              <a:rPr lang="de-DE" sz="1140" dirty="0"/>
              <a:t>       Wochenende Fleisch aus regionaler extensiver Haltung. </a:t>
            </a:r>
          </a:p>
        </p:txBody>
      </p:sp>
      <p:graphicFrame>
        <p:nvGraphicFramePr>
          <p:cNvPr id="4" name="Tabelle 14">
            <a:extLst>
              <a:ext uri="{FF2B5EF4-FFF2-40B4-BE49-F238E27FC236}">
                <a16:creationId xmlns:a16="http://schemas.microsoft.com/office/drawing/2014/main" id="{298FBC12-086C-E927-A4C2-BC5616987976}"/>
              </a:ext>
            </a:extLst>
          </p:cNvPr>
          <p:cNvGraphicFramePr>
            <a:graphicFrameLocks noGrp="1"/>
          </p:cNvGraphicFramePr>
          <p:nvPr>
            <p:extLst>
              <p:ext uri="{D42A27DB-BD31-4B8C-83A1-F6EECF244321}">
                <p14:modId xmlns:p14="http://schemas.microsoft.com/office/powerpoint/2010/main" val="1460357925"/>
              </p:ext>
            </p:extLst>
          </p:nvPr>
        </p:nvGraphicFramePr>
        <p:xfrm>
          <a:off x="340722" y="2134700"/>
          <a:ext cx="6943374" cy="1423422"/>
        </p:xfrm>
        <a:graphic>
          <a:graphicData uri="http://schemas.openxmlformats.org/drawingml/2006/table">
            <a:tbl>
              <a:tblPr firstRow="1" bandRow="1">
                <a:tableStyleId>{5C22544A-7EE6-4342-B048-85BDC9FD1C3A}</a:tableStyleId>
              </a:tblPr>
              <a:tblGrid>
                <a:gridCol w="3478372">
                  <a:extLst>
                    <a:ext uri="{9D8B030D-6E8A-4147-A177-3AD203B41FA5}">
                      <a16:colId xmlns:a16="http://schemas.microsoft.com/office/drawing/2014/main" val="2691938161"/>
                    </a:ext>
                  </a:extLst>
                </a:gridCol>
                <a:gridCol w="3465002">
                  <a:extLst>
                    <a:ext uri="{9D8B030D-6E8A-4147-A177-3AD203B41FA5}">
                      <a16:colId xmlns:a16="http://schemas.microsoft.com/office/drawing/2014/main" val="1164681483"/>
                    </a:ext>
                  </a:extLst>
                </a:gridCol>
              </a:tblGrid>
              <a:tr h="289566">
                <a:tc>
                  <a:txBody>
                    <a:bodyPr/>
                    <a:lstStyle/>
                    <a:p>
                      <a:r>
                        <a:rPr lang="de-DE" sz="1140" b="1" dirty="0">
                          <a:solidFill>
                            <a:schemeClr val="tx1"/>
                          </a:solidFill>
                        </a:rPr>
                        <a:t>Äußerungen für eine vegetarische Ernährung</a:t>
                      </a:r>
                    </a:p>
                  </a:txBody>
                  <a:tcPr marL="36000" marR="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r>
                        <a:rPr lang="de-DE" sz="1140" b="1" dirty="0">
                          <a:solidFill>
                            <a:schemeClr val="tx1"/>
                          </a:solidFill>
                        </a:rPr>
                        <a:t>Äußerungen gegen eine vegetarische Ernährung</a:t>
                      </a:r>
                    </a:p>
                  </a:txBody>
                  <a:tcPr marL="36000" marR="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extLst>
                  <a:ext uri="{0D108BD9-81ED-4DB2-BD59-A6C34878D82A}">
                    <a16:rowId xmlns:a16="http://schemas.microsoft.com/office/drawing/2014/main" val="3487094653"/>
                  </a:ext>
                </a:extLst>
              </a:tr>
              <a:tr h="119982">
                <a:tc>
                  <a:txBody>
                    <a:bodyPr/>
                    <a:lstStyle/>
                    <a:p>
                      <a:r>
                        <a:rPr lang="de-DE" sz="1140" b="0" dirty="0">
                          <a:solidFill>
                            <a:schemeClr val="tx1"/>
                          </a:solidFill>
                        </a:rPr>
                        <a:t>• Pflanzenanbau erzeugt weniger CO</a:t>
                      </a:r>
                      <a:r>
                        <a:rPr lang="de-DE" sz="1140" b="0" baseline="-25000" dirty="0">
                          <a:solidFill>
                            <a:schemeClr val="tx1"/>
                          </a:solidFill>
                        </a:rPr>
                        <a:t>2</a:t>
                      </a:r>
                      <a:r>
                        <a:rPr lang="de-DE" sz="1140" b="0" baseline="0" dirty="0">
                          <a:solidFill>
                            <a:schemeClr val="tx1"/>
                          </a:solidFill>
                        </a:rPr>
                        <a:t> und Methan.</a:t>
                      </a:r>
                    </a:p>
                    <a:p>
                      <a:r>
                        <a:rPr lang="de-DE" sz="1140" b="0" dirty="0">
                          <a:solidFill>
                            <a:schemeClr val="tx1"/>
                          </a:solidFill>
                        </a:rPr>
                        <a:t>• Pflanzennahrung ist vitamin- und ballaststoffreicher.</a:t>
                      </a:r>
                    </a:p>
                    <a:p>
                      <a:r>
                        <a:rPr lang="de-DE" sz="1140" b="0" dirty="0">
                          <a:solidFill>
                            <a:schemeClr val="tx1"/>
                          </a:solidFill>
                        </a:rPr>
                        <a:t>• Pflanzennahrung ist allgemein gesünder.</a:t>
                      </a:r>
                    </a:p>
                    <a:p>
                      <a:r>
                        <a:rPr lang="de-DE" sz="1140" b="0" dirty="0">
                          <a:solidFill>
                            <a:schemeClr val="tx1"/>
                          </a:solidFill>
                        </a:rPr>
                        <a:t>• Pflanzenanbau ist energetisch viel günstiger.</a:t>
                      </a:r>
                    </a:p>
                    <a:p>
                      <a:r>
                        <a:rPr lang="de-DE" sz="1140" b="0" dirty="0">
                          <a:solidFill>
                            <a:schemeClr val="tx1"/>
                          </a:solidFill>
                        </a:rPr>
                        <a:t>• Pflanzennahrung verhindert viel Tierleid.</a:t>
                      </a:r>
                    </a:p>
                    <a:p>
                      <a:r>
                        <a:rPr lang="de-DE" sz="1140" b="0" dirty="0">
                          <a:solidFill>
                            <a:schemeClr val="tx1"/>
                          </a:solidFill>
                        </a:rPr>
                        <a:t>• Pflanzennahrung ist kostengünstiger.</a:t>
                      </a:r>
                    </a:p>
                  </a:txBody>
                  <a:tcPr marL="36000" marR="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de-DE" sz="1140" b="0" dirty="0">
                          <a:solidFill>
                            <a:schemeClr val="tx1"/>
                          </a:solidFill>
                        </a:rPr>
                        <a:t>• Der Mensch ist von Natur aus ein Allesesser.</a:t>
                      </a:r>
                      <a:endParaRPr lang="de-DE" sz="1140" b="0" baseline="-25000" dirty="0">
                        <a:solidFill>
                          <a:schemeClr val="tx1"/>
                        </a:solidFill>
                      </a:endParaRPr>
                    </a:p>
                    <a:p>
                      <a:r>
                        <a:rPr lang="de-DE" sz="1140" b="0" dirty="0">
                          <a:solidFill>
                            <a:schemeClr val="tx1"/>
                          </a:solidFill>
                        </a:rPr>
                        <a:t>• Fleischgerichte schmecken sehr gut.</a:t>
                      </a:r>
                    </a:p>
                    <a:p>
                      <a:r>
                        <a:rPr lang="de-DE" sz="1140" b="0" dirty="0">
                          <a:solidFill>
                            <a:schemeClr val="tx1"/>
                          </a:solidFill>
                        </a:rPr>
                        <a:t>• Fleischgerichte geben mehr Kraft und machen satter. </a:t>
                      </a:r>
                    </a:p>
                    <a:p>
                      <a:r>
                        <a:rPr lang="de-DE" sz="1140" b="0" dirty="0">
                          <a:solidFill>
                            <a:schemeClr val="tx1"/>
                          </a:solidFill>
                        </a:rPr>
                        <a:t>• Fleisch vom Supermarkt ist nicht sehr teuer.</a:t>
                      </a:r>
                    </a:p>
                    <a:p>
                      <a:r>
                        <a:rPr lang="de-DE" sz="1140" b="0" dirty="0">
                          <a:solidFill>
                            <a:schemeClr val="tx1"/>
                          </a:solidFill>
                        </a:rPr>
                        <a:t>• Fleisch gehört zu traditionellen Festessen. </a:t>
                      </a:r>
                    </a:p>
                    <a:p>
                      <a:r>
                        <a:rPr lang="de-DE" sz="1140" b="0" dirty="0">
                          <a:solidFill>
                            <a:schemeClr val="tx1"/>
                          </a:solidFill>
                        </a:rPr>
                        <a:t>• Fleisch enthält alle essenziellen Aminosäuren.</a:t>
                      </a:r>
                    </a:p>
                  </a:txBody>
                  <a:tcPr marL="36000" marR="36000">
                    <a:lnL w="12700" cap="flat" cmpd="sng" algn="ctr">
                      <a:solidFill>
                        <a:schemeClr val="bg1">
                          <a:lumMod val="65000"/>
                        </a:schemeClr>
                      </a:solidFill>
                      <a:prstDash val="solid"/>
                      <a:round/>
                      <a:headEnd type="none" w="med" len="med"/>
                      <a:tailEnd type="none" w="med" len="med"/>
                    </a:lnL>
                    <a:lnR w="12700" cap="flat" cmpd="sng" algn="ctr">
                      <a:solidFill>
                        <a:schemeClr val="bg1">
                          <a:lumMod val="65000"/>
                        </a:schemeClr>
                      </a:solidFill>
                      <a:prstDash val="solid"/>
                      <a:round/>
                      <a:headEnd type="none" w="med" len="med"/>
                      <a:tailEnd type="none" w="med" len="med"/>
                    </a:lnR>
                    <a:lnT w="12700" cap="flat" cmpd="sng" algn="ctr">
                      <a:solidFill>
                        <a:schemeClr val="bg1">
                          <a:lumMod val="65000"/>
                        </a:schemeClr>
                      </a:solidFill>
                      <a:prstDash val="solid"/>
                      <a:round/>
                      <a:headEnd type="none" w="med" len="med"/>
                      <a:tailEnd type="none" w="med" len="med"/>
                    </a:lnT>
                    <a:lnB w="12700" cap="flat" cmpd="sng" algn="ctr">
                      <a:solidFill>
                        <a:schemeClr val="bg1">
                          <a:lumMod val="65000"/>
                        </a:scheme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4222452195"/>
                  </a:ext>
                </a:extLst>
              </a:tr>
            </a:tbl>
          </a:graphicData>
        </a:graphic>
      </p:graphicFrame>
      <p:sp>
        <p:nvSpPr>
          <p:cNvPr id="2" name="Abgerundetes Rechteck 1">
            <a:extLst>
              <a:ext uri="{FF2B5EF4-FFF2-40B4-BE49-F238E27FC236}">
                <a16:creationId xmlns:a16="http://schemas.microsoft.com/office/drawing/2014/main" id="{7A7331CA-211C-76FB-3319-9281175D3BCB}"/>
              </a:ext>
            </a:extLst>
          </p:cNvPr>
          <p:cNvSpPr/>
          <p:nvPr/>
        </p:nvSpPr>
        <p:spPr>
          <a:xfrm>
            <a:off x="394963" y="6747086"/>
            <a:ext cx="900000" cy="425556"/>
          </a:xfrm>
          <a:prstGeom prst="roundRect">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lIns="18000" rIns="18000" rtlCol="0" anchor="ctr"/>
          <a:lstStyle/>
          <a:p>
            <a:pPr algn="ctr"/>
            <a:r>
              <a:rPr lang="de-DE" sz="1140" b="1" dirty="0">
                <a:solidFill>
                  <a:schemeClr val="bg1"/>
                </a:solidFill>
              </a:rPr>
              <a:t>Tierwohl</a:t>
            </a:r>
          </a:p>
        </p:txBody>
      </p:sp>
      <p:sp>
        <p:nvSpPr>
          <p:cNvPr id="8" name="Abgerundetes Rechteck 7">
            <a:extLst>
              <a:ext uri="{FF2B5EF4-FFF2-40B4-BE49-F238E27FC236}">
                <a16:creationId xmlns:a16="http://schemas.microsoft.com/office/drawing/2014/main" id="{B6F8CD72-94BD-BA5B-A990-85E7F143F086}"/>
              </a:ext>
            </a:extLst>
          </p:cNvPr>
          <p:cNvSpPr/>
          <p:nvPr/>
        </p:nvSpPr>
        <p:spPr>
          <a:xfrm>
            <a:off x="1382052" y="6747086"/>
            <a:ext cx="900000" cy="425556"/>
          </a:xfrm>
          <a:prstGeom prst="roundRect">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lIns="18000" rIns="18000" rtlCol="0" anchor="ctr"/>
          <a:lstStyle/>
          <a:p>
            <a:pPr algn="ctr"/>
            <a:r>
              <a:rPr lang="de-DE" sz="1140" b="1" dirty="0">
                <a:solidFill>
                  <a:schemeClr val="bg1"/>
                </a:solidFill>
              </a:rPr>
              <a:t>Genuss</a:t>
            </a:r>
          </a:p>
        </p:txBody>
      </p:sp>
      <p:sp>
        <p:nvSpPr>
          <p:cNvPr id="9" name="Abgerundetes Rechteck 8">
            <a:extLst>
              <a:ext uri="{FF2B5EF4-FFF2-40B4-BE49-F238E27FC236}">
                <a16:creationId xmlns:a16="http://schemas.microsoft.com/office/drawing/2014/main" id="{D09E17F7-2A59-C43B-9AD8-689B0B3328D5}"/>
              </a:ext>
            </a:extLst>
          </p:cNvPr>
          <p:cNvSpPr/>
          <p:nvPr/>
        </p:nvSpPr>
        <p:spPr>
          <a:xfrm>
            <a:off x="2375151" y="6747086"/>
            <a:ext cx="900000" cy="425556"/>
          </a:xfrm>
          <a:prstGeom prst="roundRect">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lIns="18000" rIns="18000" rtlCol="0" anchor="ctr"/>
          <a:lstStyle/>
          <a:p>
            <a:pPr algn="ctr"/>
            <a:r>
              <a:rPr lang="de-DE" sz="1140" b="1" dirty="0">
                <a:solidFill>
                  <a:schemeClr val="bg1"/>
                </a:solidFill>
              </a:rPr>
              <a:t>Lebens-freude</a:t>
            </a:r>
          </a:p>
        </p:txBody>
      </p:sp>
      <p:sp>
        <p:nvSpPr>
          <p:cNvPr id="14" name="Abgerundetes Rechteck 13">
            <a:extLst>
              <a:ext uri="{FF2B5EF4-FFF2-40B4-BE49-F238E27FC236}">
                <a16:creationId xmlns:a16="http://schemas.microsoft.com/office/drawing/2014/main" id="{ACED3F9B-80AC-8882-BE31-D458E2530E0E}"/>
              </a:ext>
            </a:extLst>
          </p:cNvPr>
          <p:cNvSpPr/>
          <p:nvPr/>
        </p:nvSpPr>
        <p:spPr>
          <a:xfrm>
            <a:off x="3367740" y="6747086"/>
            <a:ext cx="900000" cy="425556"/>
          </a:xfrm>
          <a:prstGeom prst="roundRect">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lIns="18000" rIns="18000" rtlCol="0" anchor="ctr"/>
          <a:lstStyle/>
          <a:p>
            <a:pPr algn="ctr"/>
            <a:r>
              <a:rPr lang="de-DE" sz="1140" b="1" dirty="0">
                <a:solidFill>
                  <a:schemeClr val="bg1"/>
                </a:solidFill>
              </a:rPr>
              <a:t>Tradition</a:t>
            </a:r>
          </a:p>
        </p:txBody>
      </p:sp>
      <p:sp>
        <p:nvSpPr>
          <p:cNvPr id="16" name="Abgerundetes Rechteck 15">
            <a:extLst>
              <a:ext uri="{FF2B5EF4-FFF2-40B4-BE49-F238E27FC236}">
                <a16:creationId xmlns:a16="http://schemas.microsoft.com/office/drawing/2014/main" id="{4E67A7AE-AC8A-0A16-5C02-90722FF7271E}"/>
              </a:ext>
            </a:extLst>
          </p:cNvPr>
          <p:cNvSpPr/>
          <p:nvPr/>
        </p:nvSpPr>
        <p:spPr>
          <a:xfrm>
            <a:off x="4352895" y="6747086"/>
            <a:ext cx="900000" cy="425556"/>
          </a:xfrm>
          <a:prstGeom prst="roundRect">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lIns="18000" rIns="18000" rtlCol="0" anchor="ctr"/>
          <a:lstStyle/>
          <a:p>
            <a:pPr algn="ctr"/>
            <a:r>
              <a:rPr lang="de-DE" sz="1140" b="1" dirty="0">
                <a:solidFill>
                  <a:schemeClr val="bg1"/>
                </a:solidFill>
              </a:rPr>
              <a:t>Kosten</a:t>
            </a:r>
          </a:p>
        </p:txBody>
      </p:sp>
      <p:sp>
        <p:nvSpPr>
          <p:cNvPr id="17" name="Abgerundetes Rechteck 16">
            <a:extLst>
              <a:ext uri="{FF2B5EF4-FFF2-40B4-BE49-F238E27FC236}">
                <a16:creationId xmlns:a16="http://schemas.microsoft.com/office/drawing/2014/main" id="{7482ECC8-F02F-C13B-08BF-F0FB97D4F28F}"/>
              </a:ext>
            </a:extLst>
          </p:cNvPr>
          <p:cNvSpPr/>
          <p:nvPr/>
        </p:nvSpPr>
        <p:spPr>
          <a:xfrm>
            <a:off x="5328360" y="6747086"/>
            <a:ext cx="900000" cy="425556"/>
          </a:xfrm>
          <a:prstGeom prst="roundRect">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lIns="18000" rIns="18000" rtlCol="0" anchor="ctr"/>
          <a:lstStyle/>
          <a:p>
            <a:pPr algn="ctr"/>
            <a:r>
              <a:rPr lang="de-DE" sz="1140" b="1" dirty="0">
                <a:solidFill>
                  <a:schemeClr val="bg1"/>
                </a:solidFill>
              </a:rPr>
              <a:t>Gesundheit</a:t>
            </a:r>
          </a:p>
        </p:txBody>
      </p:sp>
      <p:sp>
        <p:nvSpPr>
          <p:cNvPr id="19" name="Abgerundetes Rechteck 18">
            <a:extLst>
              <a:ext uri="{FF2B5EF4-FFF2-40B4-BE49-F238E27FC236}">
                <a16:creationId xmlns:a16="http://schemas.microsoft.com/office/drawing/2014/main" id="{316F5932-0688-770E-C6A6-920B5DE42BF4}"/>
              </a:ext>
            </a:extLst>
          </p:cNvPr>
          <p:cNvSpPr/>
          <p:nvPr/>
        </p:nvSpPr>
        <p:spPr>
          <a:xfrm>
            <a:off x="6307677" y="6747086"/>
            <a:ext cx="900000" cy="425556"/>
          </a:xfrm>
          <a:prstGeom prst="roundRect">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lIns="18000" rIns="18000" rtlCol="0" anchor="ctr"/>
          <a:lstStyle/>
          <a:p>
            <a:pPr algn="ctr"/>
            <a:r>
              <a:rPr lang="de-DE" sz="1140" b="1" dirty="0">
                <a:solidFill>
                  <a:schemeClr val="bg1"/>
                </a:solidFill>
              </a:rPr>
              <a:t>Klimaschutz</a:t>
            </a:r>
          </a:p>
        </p:txBody>
      </p:sp>
      <p:sp>
        <p:nvSpPr>
          <p:cNvPr id="20" name="Legende mit Linie (1) 19">
            <a:extLst>
              <a:ext uri="{FF2B5EF4-FFF2-40B4-BE49-F238E27FC236}">
                <a16:creationId xmlns:a16="http://schemas.microsoft.com/office/drawing/2014/main" id="{608C9E6A-3C82-D5C4-1685-F54E7968FBD7}"/>
              </a:ext>
            </a:extLst>
          </p:cNvPr>
          <p:cNvSpPr/>
          <p:nvPr/>
        </p:nvSpPr>
        <p:spPr>
          <a:xfrm>
            <a:off x="4177989" y="4583983"/>
            <a:ext cx="3005506" cy="395198"/>
          </a:xfrm>
          <a:prstGeom prst="borderCallout1">
            <a:avLst>
              <a:gd name="adj1" fmla="val 16982"/>
              <a:gd name="adj2" fmla="val 206"/>
              <a:gd name="adj3" fmla="val 42961"/>
              <a:gd name="adj4" fmla="val -4383"/>
            </a:avLst>
          </a:prstGeom>
          <a:solidFill>
            <a:schemeClr val="bg1"/>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r>
              <a:rPr lang="de-DE" sz="1140" dirty="0">
                <a:solidFill>
                  <a:schemeClr val="bg1">
                    <a:lumMod val="65000"/>
                  </a:schemeClr>
                </a:solidFill>
              </a:rPr>
              <a:t>H1 und H2 sind die beiden ursprünglichen, unvereinbaren Handlungsmöglichkeiten.      </a:t>
            </a:r>
          </a:p>
        </p:txBody>
      </p:sp>
      <p:sp>
        <p:nvSpPr>
          <p:cNvPr id="21" name="Legende mit Linie (1) 20">
            <a:extLst>
              <a:ext uri="{FF2B5EF4-FFF2-40B4-BE49-F238E27FC236}">
                <a16:creationId xmlns:a16="http://schemas.microsoft.com/office/drawing/2014/main" id="{923592EA-FB0D-CC2C-1AD2-0F84431B9990}"/>
              </a:ext>
            </a:extLst>
          </p:cNvPr>
          <p:cNvSpPr/>
          <p:nvPr/>
        </p:nvSpPr>
        <p:spPr>
          <a:xfrm>
            <a:off x="4177989" y="5070741"/>
            <a:ext cx="3184567" cy="946060"/>
          </a:xfrm>
          <a:prstGeom prst="borderCallout1">
            <a:avLst>
              <a:gd name="adj1" fmla="val 19544"/>
              <a:gd name="adj2" fmla="val 15"/>
              <a:gd name="adj3" fmla="val 29281"/>
              <a:gd name="adj4" fmla="val -7874"/>
            </a:avLst>
          </a:prstGeom>
          <a:solidFill>
            <a:schemeClr val="bg1"/>
          </a:solidFill>
          <a:ln>
            <a:solidFill>
              <a:schemeClr val="bg1">
                <a:lumMod val="65000"/>
              </a:schemeClr>
            </a:solidFill>
          </a:ln>
        </p:spPr>
        <p:style>
          <a:lnRef idx="2">
            <a:schemeClr val="accent1">
              <a:shade val="50000"/>
            </a:schemeClr>
          </a:lnRef>
          <a:fillRef idx="1">
            <a:schemeClr val="accent1"/>
          </a:fillRef>
          <a:effectRef idx="0">
            <a:schemeClr val="accent1"/>
          </a:effectRef>
          <a:fontRef idx="minor">
            <a:schemeClr val="lt1"/>
          </a:fontRef>
        </p:style>
        <p:txBody>
          <a:bodyPr lIns="36000" tIns="36000" rIns="36000" bIns="36000" rtlCol="0" anchor="t" anchorCtr="0"/>
          <a:lstStyle/>
          <a:p>
            <a:r>
              <a:rPr lang="de-DE" sz="1140" dirty="0">
                <a:solidFill>
                  <a:schemeClr val="bg1">
                    <a:lumMod val="65000"/>
                  </a:schemeClr>
                </a:solidFill>
              </a:rPr>
              <a:t>Weitere Handlungsmöglichkeiten H3 und H4:  Der Wunsch nach einem kleineren  CO</a:t>
            </a:r>
            <a:r>
              <a:rPr lang="de-DE" sz="1140" baseline="-25000" dirty="0">
                <a:solidFill>
                  <a:schemeClr val="bg1">
                    <a:lumMod val="65000"/>
                  </a:schemeClr>
                </a:solidFill>
              </a:rPr>
              <a:t>2</a:t>
            </a:r>
            <a:r>
              <a:rPr lang="de-DE" sz="1140" dirty="0">
                <a:solidFill>
                  <a:schemeClr val="bg1">
                    <a:lumMod val="65000"/>
                  </a:schemeClr>
                </a:solidFill>
              </a:rPr>
              <a:t>–Rucksack wird über saisonales und regionales Gemüse erreicht (H3), bzw. zusätzlich durch stark reduzierten Fleischkonsum, ebenfalls nur regional (H4).     </a:t>
            </a:r>
          </a:p>
        </p:txBody>
      </p:sp>
      <p:sp>
        <p:nvSpPr>
          <p:cNvPr id="22" name="Rechteck 21">
            <a:extLst>
              <a:ext uri="{FF2B5EF4-FFF2-40B4-BE49-F238E27FC236}">
                <a16:creationId xmlns:a16="http://schemas.microsoft.com/office/drawing/2014/main" id="{1E619C28-5A0F-4E76-58AB-7C5B4D9AD227}"/>
              </a:ext>
            </a:extLst>
          </p:cNvPr>
          <p:cNvSpPr/>
          <p:nvPr/>
        </p:nvSpPr>
        <p:spPr>
          <a:xfrm>
            <a:off x="237335" y="234184"/>
            <a:ext cx="7145867" cy="7733359"/>
          </a:xfrm>
          <a:prstGeom prst="rect">
            <a:avLst/>
          </a:prstGeom>
          <a:noFill/>
          <a:ln w="88900" cap="rnd">
            <a:solidFill>
              <a:schemeClr val="bg1">
                <a:lumMod val="7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de-DE"/>
          </a:p>
        </p:txBody>
      </p:sp>
      <p:sp>
        <p:nvSpPr>
          <p:cNvPr id="23" name="Textfeld 22">
            <a:extLst>
              <a:ext uri="{FF2B5EF4-FFF2-40B4-BE49-F238E27FC236}">
                <a16:creationId xmlns:a16="http://schemas.microsoft.com/office/drawing/2014/main" id="{A9AFC347-A4DC-9D01-BC12-3A62BD3F28EE}"/>
              </a:ext>
            </a:extLst>
          </p:cNvPr>
          <p:cNvSpPr txBox="1"/>
          <p:nvPr/>
        </p:nvSpPr>
        <p:spPr>
          <a:xfrm>
            <a:off x="1780066" y="8059103"/>
            <a:ext cx="5651704" cy="292388"/>
          </a:xfrm>
          <a:prstGeom prst="rect">
            <a:avLst/>
          </a:prstGeom>
          <a:noFill/>
        </p:spPr>
        <p:txBody>
          <a:bodyPr wrap="square" rtlCol="0">
            <a:spAutoFit/>
          </a:bodyPr>
          <a:lstStyle/>
          <a:p>
            <a:pPr algn="r"/>
            <a:r>
              <a:rPr lang="de-DE" sz="1300" dirty="0">
                <a:solidFill>
                  <a:schemeClr val="bg1">
                    <a:lumMod val="75000"/>
                  </a:schemeClr>
                </a:solidFill>
              </a:rPr>
              <a:t>Original: S. </a:t>
            </a:r>
            <a:r>
              <a:rPr lang="de-DE" sz="1300" dirty="0" err="1">
                <a:solidFill>
                  <a:schemeClr val="bg1">
                    <a:lumMod val="75000"/>
                  </a:schemeClr>
                </a:solidFill>
              </a:rPr>
              <a:t>Gemballa</a:t>
            </a:r>
            <a:r>
              <a:rPr lang="de-DE" sz="1300" dirty="0">
                <a:solidFill>
                  <a:schemeClr val="bg1">
                    <a:lumMod val="75000"/>
                  </a:schemeClr>
                </a:solidFill>
              </a:rPr>
              <a:t>, ZSL Baden-Württemberg</a:t>
            </a:r>
          </a:p>
        </p:txBody>
      </p:sp>
    </p:spTree>
    <p:extLst>
      <p:ext uri="{BB962C8B-B14F-4D97-AF65-F5344CB8AC3E}">
        <p14:creationId xmlns:p14="http://schemas.microsoft.com/office/powerpoint/2010/main" val="2104745768"/>
      </p:ext>
    </p:extLst>
  </p:cSld>
  <p:clrMapOvr>
    <a:masterClrMapping/>
  </p:clrMapOvr>
</p:sld>
</file>

<file path=ppt/theme/theme1.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459</Words>
  <Application>Microsoft Macintosh PowerPoint</Application>
  <PresentationFormat>Benutzerdefiniert</PresentationFormat>
  <Paragraphs>38</Paragraphs>
  <Slides>1</Slides>
  <Notes>0</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1</vt:i4>
      </vt:variant>
    </vt:vector>
  </HeadingPairs>
  <TitlesOfParts>
    <vt:vector size="5" baseType="lpstr">
      <vt:lpstr>Arial</vt:lpstr>
      <vt:lpstr>Calibri</vt:lpstr>
      <vt:lpstr>Calibri Light</vt:lpstr>
      <vt:lpstr>Office</vt:lpstr>
      <vt:lpstr>PowerPoint-Präsentation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creator>Sven Gemballa</dc:creator>
  <cp:lastModifiedBy>Sven Gemballa</cp:lastModifiedBy>
  <cp:revision>189</cp:revision>
  <dcterms:created xsi:type="dcterms:W3CDTF">2022-01-13T11:53:06Z</dcterms:created>
  <dcterms:modified xsi:type="dcterms:W3CDTF">2024-06-06T06:54:10Z</dcterms:modified>
</cp:coreProperties>
</file>

<file path=docProps/thumbnail.jpeg>
</file>